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310" r:id="rId37"/>
    <p:sldId id="297" r:id="rId38"/>
    <p:sldId id="309" r:id="rId39"/>
    <p:sldId id="298" r:id="rId40"/>
    <p:sldId id="299" r:id="rId41"/>
    <p:sldId id="300" r:id="rId42"/>
    <p:sldId id="301" r:id="rId43"/>
    <p:sldId id="302" r:id="rId44"/>
    <p:sldId id="303" r:id="rId45"/>
    <p:sldId id="304" r:id="rId46"/>
    <p:sldId id="305" r:id="rId47"/>
    <p:sldId id="306" r:id="rId48"/>
    <p:sldId id="307" r:id="rId49"/>
    <p:sldId id="308" r:id="rId5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5E4E3-B2B9-4F29-B5D5-50712893978B}" v="1" dt="2026-07-08T12:28:41.4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D"/>
          </a:solidFill>
        </a:fill>
      </a:tcStyle>
    </a:wholeTbl>
    <a:band2H>
      <a:tcTxStyle/>
      <a:tcStyle>
        <a:tcBdr/>
        <a:fill>
          <a:solidFill>
            <a:srgbClr val="E7E7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8E8"/>
          </a:solidFill>
        </a:fill>
      </a:tcStyle>
    </a:wholeTbl>
    <a:band2H>
      <a:tcTxStyle/>
      <a:tcStyle>
        <a:tcBdr/>
        <a:fill>
          <a:solidFill>
            <a:srgbClr val="F4F4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chemeClr val="accent5">
              <a:lumOff val="716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xfrm>
            <a:off x="1143000" y="685800"/>
            <a:ext cx="4572000" cy="3429000"/>
          </a:xfrm>
          <a:prstGeom prst="rect">
            <a:avLst/>
          </a:prstGeom>
        </p:spPr>
        <p:txBody>
          <a:bodyPr/>
          <a:lstStyle/>
          <a:p>
            <a:endParaRPr/>
          </a:p>
        </p:txBody>
      </p:sp>
      <p:sp>
        <p:nvSpPr>
          <p:cNvPr id="574" name="Shape 5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12" name="Title Text"/>
          <p:cNvSpPr txBox="1">
            <a:spLocks noGrp="1"/>
          </p:cNvSpPr>
          <p:nvPr>
            <p:ph type="title"/>
          </p:nvPr>
        </p:nvSpPr>
        <p:spPr>
          <a:xfrm>
            <a:off x="685800" y="2130425"/>
            <a:ext cx="7772400" cy="1470025"/>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nchor="t"/>
          <a:lstStyle>
            <a:lvl1pPr marL="0" indent="0" algn="ctr">
              <a:spcBef>
                <a:spcPts val="0"/>
              </a:spcBef>
              <a:buSzTx/>
              <a:buFontTx/>
              <a:buNone/>
              <a:defRPr sz="1800">
                <a:solidFill>
                  <a:srgbClr val="606060"/>
                </a:solidFill>
                <a:latin typeface="Helvetica Neue"/>
                <a:ea typeface="Helvetica Neue"/>
                <a:cs typeface="Helvetica Neue"/>
                <a:sym typeface="Helvetica Neue"/>
              </a:defRPr>
            </a:lvl1pPr>
            <a:lvl2pPr marL="0" indent="0" algn="ctr">
              <a:spcBef>
                <a:spcPts val="0"/>
              </a:spcBef>
              <a:buSzTx/>
              <a:buFontTx/>
              <a:buNone/>
              <a:defRPr sz="1800">
                <a:solidFill>
                  <a:srgbClr val="606060"/>
                </a:solidFill>
                <a:latin typeface="Helvetica Neue"/>
                <a:ea typeface="Helvetica Neue"/>
                <a:cs typeface="Helvetica Neue"/>
                <a:sym typeface="Helvetica Neue"/>
              </a:defRPr>
            </a:lvl2pPr>
            <a:lvl3pPr marL="0" indent="0" algn="ctr">
              <a:spcBef>
                <a:spcPts val="0"/>
              </a:spcBef>
              <a:buSzTx/>
              <a:buFontTx/>
              <a:buNone/>
              <a:defRPr sz="1800">
                <a:solidFill>
                  <a:srgbClr val="606060"/>
                </a:solidFill>
                <a:latin typeface="Helvetica Neue"/>
                <a:ea typeface="Helvetica Neue"/>
                <a:cs typeface="Helvetica Neue"/>
                <a:sym typeface="Helvetica Neue"/>
              </a:defRPr>
            </a:lvl3pPr>
            <a:lvl4pPr marL="0" indent="0" algn="ctr">
              <a:spcBef>
                <a:spcPts val="0"/>
              </a:spcBef>
              <a:buSzTx/>
              <a:buFontTx/>
              <a:buNone/>
              <a:defRPr sz="1800">
                <a:solidFill>
                  <a:srgbClr val="606060"/>
                </a:solidFill>
                <a:latin typeface="Helvetica Neue"/>
                <a:ea typeface="Helvetica Neue"/>
                <a:cs typeface="Helvetica Neue"/>
                <a:sym typeface="Helvetica Neue"/>
              </a:defRPr>
            </a:lvl4pPr>
            <a:lvl5pPr marL="0" indent="0" algn="ctr">
              <a:spcBef>
                <a:spcPts val="0"/>
              </a:spcBef>
              <a:buSzTx/>
              <a:buFontTx/>
              <a:buNone/>
              <a:defRPr sz="18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102" name="Title Text"/>
          <p:cNvSpPr txBox="1">
            <a:spLocks noGrp="1"/>
          </p:cNvSpPr>
          <p:nvPr>
            <p:ph type="title"/>
          </p:nvPr>
        </p:nvSpPr>
        <p:spPr>
          <a:xfrm>
            <a:off x="406400" y="927100"/>
            <a:ext cx="8343900" cy="2235200"/>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103" name="Body Level One…"/>
          <p:cNvSpPr txBox="1">
            <a:spLocks noGrp="1"/>
          </p:cNvSpPr>
          <p:nvPr>
            <p:ph type="body" sz="half" idx="1"/>
          </p:nvPr>
        </p:nvSpPr>
        <p:spPr>
          <a:xfrm>
            <a:off x="406400" y="3530600"/>
            <a:ext cx="8343900" cy="2235200"/>
          </a:xfrm>
          <a:prstGeom prst="rect">
            <a:avLst/>
          </a:prstGeom>
        </p:spPr>
        <p:txBody>
          <a:bodyPr anchor="t"/>
          <a:lstStyle>
            <a:lvl1pPr marL="0" indent="0">
              <a:spcBef>
                <a:spcPts val="0"/>
              </a:spcBef>
              <a:buSzTx/>
              <a:buFontTx/>
              <a:buNone/>
              <a:defRPr sz="1800">
                <a:solidFill>
                  <a:srgbClr val="606060"/>
                </a:solidFill>
                <a:latin typeface="Helvetica Neue"/>
                <a:ea typeface="Helvetica Neue"/>
                <a:cs typeface="Helvetica Neue"/>
                <a:sym typeface="Helvetica Neue"/>
              </a:defRPr>
            </a:lvl1pPr>
            <a:lvl2pPr marL="0" indent="0">
              <a:spcBef>
                <a:spcPts val="0"/>
              </a:spcBef>
              <a:buSzTx/>
              <a:buFontTx/>
              <a:buNone/>
              <a:defRPr sz="1800">
                <a:solidFill>
                  <a:srgbClr val="606060"/>
                </a:solidFill>
                <a:latin typeface="Helvetica Neue"/>
                <a:ea typeface="Helvetica Neue"/>
                <a:cs typeface="Helvetica Neue"/>
                <a:sym typeface="Helvetica Neue"/>
              </a:defRPr>
            </a:lvl2pPr>
            <a:lvl3pPr marL="0" indent="0">
              <a:spcBef>
                <a:spcPts val="0"/>
              </a:spcBef>
              <a:buSzTx/>
              <a:buFontTx/>
              <a:buNone/>
              <a:defRPr sz="1800">
                <a:solidFill>
                  <a:srgbClr val="606060"/>
                </a:solidFill>
                <a:latin typeface="Helvetica Neue"/>
                <a:ea typeface="Helvetica Neue"/>
                <a:cs typeface="Helvetica Neue"/>
                <a:sym typeface="Helvetica Neue"/>
              </a:defRPr>
            </a:lvl3pPr>
            <a:lvl4pPr marL="0" indent="0">
              <a:spcBef>
                <a:spcPts val="0"/>
              </a:spcBef>
              <a:buSzTx/>
              <a:buFontTx/>
              <a:buNone/>
              <a:defRPr sz="1800">
                <a:solidFill>
                  <a:srgbClr val="606060"/>
                </a:solidFill>
                <a:latin typeface="Helvetica Neue"/>
                <a:ea typeface="Helvetica Neue"/>
                <a:cs typeface="Helvetica Neue"/>
                <a:sym typeface="Helvetica Neue"/>
              </a:defRPr>
            </a:lvl4pPr>
            <a:lvl5pPr marL="0" indent="0">
              <a:spcBef>
                <a:spcPts val="0"/>
              </a:spcBef>
              <a:buSzTx/>
              <a:buFontTx/>
              <a:buNone/>
              <a:defRPr sz="18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112" name="Title Text"/>
          <p:cNvSpPr txBox="1">
            <a:spLocks noGrp="1"/>
          </p:cNvSpPr>
          <p:nvPr>
            <p:ph type="title"/>
          </p:nvPr>
        </p:nvSpPr>
        <p:spPr>
          <a:xfrm>
            <a:off x="6664325" y="927100"/>
            <a:ext cx="2085975" cy="4838700"/>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113" name="Body Level One…"/>
          <p:cNvSpPr txBox="1">
            <a:spLocks noGrp="1"/>
          </p:cNvSpPr>
          <p:nvPr>
            <p:ph type="body" idx="1"/>
          </p:nvPr>
        </p:nvSpPr>
        <p:spPr>
          <a:xfrm>
            <a:off x="406400" y="927100"/>
            <a:ext cx="6105525" cy="4838700"/>
          </a:xfrm>
          <a:prstGeom prst="rect">
            <a:avLst/>
          </a:prstGeom>
        </p:spPr>
        <p:txBody>
          <a:bodyPr anchor="t"/>
          <a:lstStyle>
            <a:lvl1pPr marL="0" indent="0">
              <a:spcBef>
                <a:spcPts val="0"/>
              </a:spcBef>
              <a:buSzTx/>
              <a:buFontTx/>
              <a:buNone/>
              <a:defRPr sz="1800">
                <a:solidFill>
                  <a:srgbClr val="606060"/>
                </a:solidFill>
                <a:latin typeface="Helvetica Neue"/>
                <a:ea typeface="Helvetica Neue"/>
                <a:cs typeface="Helvetica Neue"/>
                <a:sym typeface="Helvetica Neue"/>
              </a:defRPr>
            </a:lvl1pPr>
            <a:lvl2pPr marL="0" indent="0">
              <a:spcBef>
                <a:spcPts val="0"/>
              </a:spcBef>
              <a:buSzTx/>
              <a:buFontTx/>
              <a:buNone/>
              <a:defRPr sz="1800">
                <a:solidFill>
                  <a:srgbClr val="606060"/>
                </a:solidFill>
                <a:latin typeface="Helvetica Neue"/>
                <a:ea typeface="Helvetica Neue"/>
                <a:cs typeface="Helvetica Neue"/>
                <a:sym typeface="Helvetica Neue"/>
              </a:defRPr>
            </a:lvl2pPr>
            <a:lvl3pPr marL="0" indent="0">
              <a:spcBef>
                <a:spcPts val="0"/>
              </a:spcBef>
              <a:buSzTx/>
              <a:buFontTx/>
              <a:buNone/>
              <a:defRPr sz="1800">
                <a:solidFill>
                  <a:srgbClr val="606060"/>
                </a:solidFill>
                <a:latin typeface="Helvetica Neue"/>
                <a:ea typeface="Helvetica Neue"/>
                <a:cs typeface="Helvetica Neue"/>
                <a:sym typeface="Helvetica Neue"/>
              </a:defRPr>
            </a:lvl3pPr>
            <a:lvl4pPr marL="0" indent="0">
              <a:spcBef>
                <a:spcPts val="0"/>
              </a:spcBef>
              <a:buSzTx/>
              <a:buFontTx/>
              <a:buNone/>
              <a:defRPr sz="1800">
                <a:solidFill>
                  <a:srgbClr val="606060"/>
                </a:solidFill>
                <a:latin typeface="Helvetica Neue"/>
                <a:ea typeface="Helvetica Neue"/>
                <a:cs typeface="Helvetica Neue"/>
                <a:sym typeface="Helvetica Neue"/>
              </a:defRPr>
            </a:lvl4pPr>
            <a:lvl5pPr marL="0" indent="0">
              <a:spcBef>
                <a:spcPts val="0"/>
              </a:spcBef>
              <a:buSzTx/>
              <a:buFontTx/>
              <a:buNone/>
              <a:defRPr sz="18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685800" y="2130425"/>
            <a:ext cx="7772400" cy="1470025"/>
          </a:xfrm>
          <a:prstGeom prst="rect">
            <a:avLst/>
          </a:prstGeom>
        </p:spPr>
        <p:txBody>
          <a:bodyPr lIns="38100" tIns="38100" rIns="38100" bIns="38100" anchor="ctr"/>
          <a:lstStyle/>
          <a:p>
            <a:r>
              <a:t>Title Text</a:t>
            </a:r>
          </a:p>
        </p:txBody>
      </p:sp>
      <p:sp>
        <p:nvSpPr>
          <p:cNvPr id="122" name="Body Level One…"/>
          <p:cNvSpPr txBox="1">
            <a:spLocks noGrp="1"/>
          </p:cNvSpPr>
          <p:nvPr>
            <p:ph type="body" sz="quarter" idx="1"/>
          </p:nvPr>
        </p:nvSpPr>
        <p:spPr>
          <a:xfrm>
            <a:off x="1371600" y="3886200"/>
            <a:ext cx="6400800" cy="1752600"/>
          </a:xfrm>
          <a:prstGeom prst="rect">
            <a:avLst/>
          </a:prstGeom>
        </p:spPr>
        <p:txBody>
          <a:bodyPr/>
          <a:lstStyle>
            <a:lvl1pPr marL="0" indent="0" algn="ctr">
              <a:spcBef>
                <a:spcPts val="1600"/>
              </a:spcBef>
              <a:buSzTx/>
              <a:buFontTx/>
              <a:buNone/>
            </a:lvl1pPr>
            <a:lvl2pPr marL="0" indent="0" algn="ctr">
              <a:spcBef>
                <a:spcPts val="1600"/>
              </a:spcBef>
              <a:buSzTx/>
              <a:buFontTx/>
              <a:buNone/>
            </a:lvl2pPr>
            <a:lvl3pPr marL="0" indent="0" algn="ctr">
              <a:spcBef>
                <a:spcPts val="1600"/>
              </a:spcBef>
              <a:buSzTx/>
              <a:buFontTx/>
              <a:buNone/>
            </a:lvl3pPr>
            <a:lvl4pPr marL="0" indent="0" algn="ctr">
              <a:spcBef>
                <a:spcPts val="1600"/>
              </a:spcBef>
              <a:buSzTx/>
              <a:buFontTx/>
              <a:buNone/>
            </a:lvl4pPr>
            <a:lvl5pPr marL="0" indent="0" algn="ctr">
              <a:spcBef>
                <a:spcPts val="16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0" name="Title Text"/>
          <p:cNvSpPr txBox="1">
            <a:spLocks noGrp="1"/>
          </p:cNvSpPr>
          <p:nvPr>
            <p:ph type="title"/>
          </p:nvPr>
        </p:nvSpPr>
        <p:spPr>
          <a:xfrm>
            <a:off x="889000" y="177800"/>
            <a:ext cx="7366000" cy="1714500"/>
          </a:xfrm>
          <a:prstGeom prst="rect">
            <a:avLst/>
          </a:prstGeom>
        </p:spPr>
        <p:txBody>
          <a:bodyPr lIns="38100" tIns="38100" rIns="38100" bIns="38100" anchor="ctr"/>
          <a:lstStyle/>
          <a:p>
            <a:r>
              <a:t>Title Text</a:t>
            </a:r>
          </a:p>
        </p:txBody>
      </p:sp>
      <p:sp>
        <p:nvSpPr>
          <p:cNvPr id="131" name="Body Level One…"/>
          <p:cNvSpPr txBox="1">
            <a:spLocks noGrp="1"/>
          </p:cNvSpPr>
          <p:nvPr>
            <p:ph type="body" idx="1"/>
          </p:nvPr>
        </p:nvSpPr>
        <p:spPr>
          <a:xfrm>
            <a:off x="889000" y="1943100"/>
            <a:ext cx="7366000" cy="4025900"/>
          </a:xfrm>
          <a:prstGeom prst="rect">
            <a:avLst/>
          </a:prstGeom>
        </p:spPr>
        <p:txBody>
          <a:bodyPr/>
          <a:lstStyle>
            <a:lvl1pPr>
              <a:spcBef>
                <a:spcPts val="1600"/>
              </a:spcBef>
            </a:lvl1pPr>
            <a:lvl2pPr>
              <a:spcBef>
                <a:spcPts val="1600"/>
              </a:spcBef>
            </a:lvl2pPr>
            <a:lvl3pPr>
              <a:spcBef>
                <a:spcPts val="1600"/>
              </a:spcBef>
            </a:lvl3pPr>
            <a:lvl4pPr>
              <a:spcBef>
                <a:spcPts val="1600"/>
              </a:spcBef>
            </a:lvl4pPr>
            <a:lvl5pPr>
              <a:spcBef>
                <a:spcPts val="1600"/>
              </a:spcBef>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722312" y="4406900"/>
            <a:ext cx="7772401" cy="1362075"/>
          </a:xfrm>
          <a:prstGeom prst="rect">
            <a:avLst/>
          </a:prstGeom>
        </p:spPr>
        <p:txBody>
          <a:bodyPr lIns="38100" tIns="38100" rIns="38100" bIns="38100"/>
          <a:lstStyle>
            <a:lvl1pPr algn="l">
              <a:defRPr sz="4000" b="1" cap="all"/>
            </a:lvl1pPr>
          </a:lstStyle>
          <a:p>
            <a:r>
              <a:t>Title Text</a:t>
            </a:r>
          </a:p>
        </p:txBody>
      </p:sp>
      <p:sp>
        <p:nvSpPr>
          <p:cNvPr id="140"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1600"/>
              </a:spcBef>
              <a:buSzTx/>
              <a:buFontTx/>
              <a:buNone/>
              <a:defRPr sz="2000"/>
            </a:lvl1pPr>
            <a:lvl2pPr marL="0" indent="0">
              <a:spcBef>
                <a:spcPts val="1600"/>
              </a:spcBef>
              <a:buSzTx/>
              <a:buFontTx/>
              <a:buNone/>
              <a:defRPr sz="2000"/>
            </a:lvl2pPr>
            <a:lvl3pPr marL="0" indent="0">
              <a:spcBef>
                <a:spcPts val="1600"/>
              </a:spcBef>
              <a:buSzTx/>
              <a:buFontTx/>
              <a:buNone/>
              <a:defRPr sz="2000"/>
            </a:lvl3pPr>
            <a:lvl4pPr marL="0" indent="0">
              <a:spcBef>
                <a:spcPts val="1600"/>
              </a:spcBef>
              <a:buSzTx/>
              <a:buFontTx/>
              <a:buNone/>
              <a:defRPr sz="2000"/>
            </a:lvl4pPr>
            <a:lvl5pPr marL="0" indent="0">
              <a:spcBef>
                <a:spcPts val="160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889000" y="177800"/>
            <a:ext cx="7366000" cy="1714500"/>
          </a:xfrm>
          <a:prstGeom prst="rect">
            <a:avLst/>
          </a:prstGeom>
        </p:spPr>
        <p:txBody>
          <a:bodyPr lIns="38100" tIns="38100" rIns="38100" bIns="38100" anchor="ctr"/>
          <a:lstStyle/>
          <a:p>
            <a:r>
              <a:t>Title Text</a:t>
            </a:r>
          </a:p>
        </p:txBody>
      </p:sp>
      <p:sp>
        <p:nvSpPr>
          <p:cNvPr id="149" name="Body Level One…"/>
          <p:cNvSpPr txBox="1">
            <a:spLocks noGrp="1"/>
          </p:cNvSpPr>
          <p:nvPr>
            <p:ph type="body" sz="half" idx="1"/>
          </p:nvPr>
        </p:nvSpPr>
        <p:spPr>
          <a:xfrm>
            <a:off x="889000" y="1943100"/>
            <a:ext cx="3606800" cy="4025900"/>
          </a:xfrm>
          <a:prstGeom prst="rect">
            <a:avLst/>
          </a:prstGeom>
        </p:spPr>
        <p:txBody>
          <a:bodyPr/>
          <a:lstStyle>
            <a:lvl1pPr>
              <a:spcBef>
                <a:spcPts val="1600"/>
              </a:spcBef>
            </a:lvl1pPr>
            <a:lvl2pPr marL="1077382" indent="-518582">
              <a:spcBef>
                <a:spcPts val="1600"/>
              </a:spcBef>
            </a:lvl2pPr>
            <a:lvl3pPr marL="1524000" indent="-622300">
              <a:spcBef>
                <a:spcPts val="1600"/>
              </a:spcBef>
            </a:lvl3pPr>
            <a:lvl4pPr marL="1948744" indent="-691444">
              <a:spcBef>
                <a:spcPts val="1600"/>
              </a:spcBef>
            </a:lvl4pPr>
            <a:lvl5pPr marL="2291644" indent="-691444">
              <a:spcBef>
                <a:spcPts val="1600"/>
              </a:spcBef>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57" name="Title Text"/>
          <p:cNvSpPr txBox="1">
            <a:spLocks noGrp="1"/>
          </p:cNvSpPr>
          <p:nvPr>
            <p:ph type="title"/>
          </p:nvPr>
        </p:nvSpPr>
        <p:spPr>
          <a:prstGeom prst="rect">
            <a:avLst/>
          </a:prstGeom>
        </p:spPr>
        <p:txBody>
          <a:bodyPr lIns="38100" tIns="38100" rIns="38100" bIns="38100" anchor="ctr"/>
          <a:lstStyle/>
          <a:p>
            <a:r>
              <a:t>Title Text</a:t>
            </a:r>
          </a:p>
        </p:txBody>
      </p:sp>
      <p:sp>
        <p:nvSpPr>
          <p:cNvPr id="15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1600"/>
              </a:spcBef>
              <a:buSzTx/>
              <a:buFontTx/>
              <a:buNone/>
              <a:defRPr sz="2400" b="1"/>
            </a:lvl1pPr>
            <a:lvl2pPr marL="0" indent="0">
              <a:spcBef>
                <a:spcPts val="1600"/>
              </a:spcBef>
              <a:buSzTx/>
              <a:buFontTx/>
              <a:buNone/>
              <a:defRPr sz="2400" b="1"/>
            </a:lvl2pPr>
            <a:lvl3pPr marL="0" indent="0">
              <a:spcBef>
                <a:spcPts val="1600"/>
              </a:spcBef>
              <a:buSzTx/>
              <a:buFontTx/>
              <a:buNone/>
              <a:defRPr sz="2400" b="1"/>
            </a:lvl3pPr>
            <a:lvl4pPr marL="0" indent="0">
              <a:spcBef>
                <a:spcPts val="1600"/>
              </a:spcBef>
              <a:buSzTx/>
              <a:buFontTx/>
              <a:buNone/>
              <a:defRPr sz="2400" b="1"/>
            </a:lvl4pPr>
            <a:lvl5pPr marL="0" indent="0">
              <a:spcBef>
                <a:spcPts val="16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9" name="Shape 149"/>
          <p:cNvSpPr>
            <a:spLocks noGrp="1"/>
          </p:cNvSpPr>
          <p:nvPr>
            <p:ph type="body" sz="quarter" idx="21"/>
          </p:nvPr>
        </p:nvSpPr>
        <p:spPr>
          <a:xfrm>
            <a:off x="4645025" y="1535112"/>
            <a:ext cx="4041775" cy="639765"/>
          </a:xfrm>
          <a:prstGeom prst="rect">
            <a:avLst/>
          </a:prstGeom>
        </p:spPr>
        <p:txBody>
          <a:bodyPr anchor="b"/>
          <a:lstStyle/>
          <a:p>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889000" y="177800"/>
            <a:ext cx="7366000" cy="1714500"/>
          </a:xfrm>
          <a:prstGeom prst="rect">
            <a:avLst/>
          </a:prstGeom>
        </p:spPr>
        <p:txBody>
          <a:bodyPr lIns="38100" tIns="38100" rIns="38100" bIns="38100" anchor="ctr"/>
          <a:lstStyle/>
          <a:p>
            <a:r>
              <a:t>Title Text</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457200" y="273050"/>
            <a:ext cx="3008316" cy="1162050"/>
          </a:xfrm>
          <a:prstGeom prst="rect">
            <a:avLst/>
          </a:prstGeom>
        </p:spPr>
        <p:txBody>
          <a:bodyPr lIns="38100" tIns="38100" rIns="38100" bIns="38100" anchor="b"/>
          <a:lstStyle>
            <a:lvl1pPr algn="l">
              <a:defRPr sz="2000" b="1"/>
            </a:lvl1pPr>
          </a:lstStyle>
          <a:p>
            <a:r>
              <a:t>Title Text</a:t>
            </a:r>
          </a:p>
        </p:txBody>
      </p:sp>
      <p:sp>
        <p:nvSpPr>
          <p:cNvPr id="183" name="Body Level One…"/>
          <p:cNvSpPr txBox="1">
            <a:spLocks noGrp="1"/>
          </p:cNvSpPr>
          <p:nvPr>
            <p:ph type="body" idx="1"/>
          </p:nvPr>
        </p:nvSpPr>
        <p:spPr>
          <a:xfrm>
            <a:off x="3575050" y="273050"/>
            <a:ext cx="5111750" cy="5853113"/>
          </a:xfrm>
          <a:prstGeom prst="rect">
            <a:avLst/>
          </a:prstGeom>
        </p:spPr>
        <p:txBody>
          <a:bodyPr/>
          <a:lstStyle>
            <a:lvl1pPr>
              <a:spcBef>
                <a:spcPts val="1600"/>
              </a:spcBef>
              <a:defRPr sz="3200"/>
            </a:lvl1pPr>
            <a:lvl2pPr marL="1066800" indent="-508000">
              <a:spcBef>
                <a:spcPts val="1600"/>
              </a:spcBef>
              <a:defRPr sz="3200"/>
            </a:lvl2pPr>
            <a:lvl3pPr marL="1494364" indent="-592664">
              <a:spcBef>
                <a:spcPts val="1600"/>
              </a:spcBef>
              <a:defRPr sz="3200"/>
            </a:lvl3pPr>
            <a:lvl4pPr marL="1968500" indent="-711200">
              <a:spcBef>
                <a:spcPts val="1600"/>
              </a:spcBef>
              <a:defRPr sz="3200"/>
            </a:lvl4pPr>
            <a:lvl5pPr marL="2311400" indent="-711200">
              <a:spcBef>
                <a:spcPts val="1600"/>
              </a:spcBef>
              <a:defRPr sz="3200"/>
            </a:lvl5pPr>
          </a:lstStyle>
          <a:p>
            <a:r>
              <a:t>Body Level One</a:t>
            </a:r>
          </a:p>
          <a:p>
            <a:pPr lvl="1"/>
            <a:r>
              <a:t>Body Level Two</a:t>
            </a:r>
          </a:p>
          <a:p>
            <a:pPr lvl="2"/>
            <a:r>
              <a:t>Body Level Three</a:t>
            </a:r>
          </a:p>
          <a:p>
            <a:pPr lvl="3"/>
            <a:r>
              <a:t>Body Level Four</a:t>
            </a:r>
          </a:p>
          <a:p>
            <a:pPr lvl="4"/>
            <a:r>
              <a:t>Body Level Five</a:t>
            </a:r>
          </a:p>
        </p:txBody>
      </p:sp>
      <p:sp>
        <p:nvSpPr>
          <p:cNvPr id="184" name="Shape 174"/>
          <p:cNvSpPr>
            <a:spLocks noGrp="1"/>
          </p:cNvSpPr>
          <p:nvPr>
            <p:ph type="body" sz="half" idx="21"/>
          </p:nvPr>
        </p:nvSpPr>
        <p:spPr>
          <a:xfrm>
            <a:off x="457198" y="1435100"/>
            <a:ext cx="3008317" cy="4691063"/>
          </a:xfrm>
          <a:prstGeom prst="rect">
            <a:avLst/>
          </a:prstGeom>
        </p:spPr>
        <p:txBody>
          <a:bodyPr/>
          <a:lstStyle/>
          <a:p>
            <a:endParaRP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22" name="Title Text"/>
          <p:cNvSpPr txBox="1">
            <a:spLocks noGrp="1"/>
          </p:cNvSpPr>
          <p:nvPr>
            <p:ph type="title"/>
          </p:nvPr>
        </p:nvSpPr>
        <p:spPr>
          <a:xfrm>
            <a:off x="406400" y="927100"/>
            <a:ext cx="8343900" cy="2235200"/>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23" name="Body Level One…"/>
          <p:cNvSpPr txBox="1">
            <a:spLocks noGrp="1"/>
          </p:cNvSpPr>
          <p:nvPr>
            <p:ph type="body" sz="half" idx="1"/>
          </p:nvPr>
        </p:nvSpPr>
        <p:spPr>
          <a:xfrm>
            <a:off x="406400" y="3530600"/>
            <a:ext cx="8343900" cy="2235200"/>
          </a:xfrm>
          <a:prstGeom prst="rect">
            <a:avLst/>
          </a:prstGeom>
        </p:spPr>
        <p:txBody>
          <a:bodyPr anchor="t"/>
          <a:lstStyle>
            <a:lvl1pPr marL="0" indent="0">
              <a:spcBef>
                <a:spcPts val="0"/>
              </a:spcBef>
              <a:buSzTx/>
              <a:buFontTx/>
              <a:buNone/>
              <a:defRPr sz="1800">
                <a:solidFill>
                  <a:srgbClr val="606060"/>
                </a:solidFill>
                <a:latin typeface="Helvetica Neue"/>
                <a:ea typeface="Helvetica Neue"/>
                <a:cs typeface="Helvetica Neue"/>
                <a:sym typeface="Helvetica Neue"/>
              </a:defRPr>
            </a:lvl1pPr>
            <a:lvl2pPr marL="0" indent="0">
              <a:spcBef>
                <a:spcPts val="0"/>
              </a:spcBef>
              <a:buSzTx/>
              <a:buFontTx/>
              <a:buNone/>
              <a:defRPr sz="1800">
                <a:solidFill>
                  <a:srgbClr val="606060"/>
                </a:solidFill>
                <a:latin typeface="Helvetica Neue"/>
                <a:ea typeface="Helvetica Neue"/>
                <a:cs typeface="Helvetica Neue"/>
                <a:sym typeface="Helvetica Neue"/>
              </a:defRPr>
            </a:lvl2pPr>
            <a:lvl3pPr marL="0" indent="0">
              <a:spcBef>
                <a:spcPts val="0"/>
              </a:spcBef>
              <a:buSzTx/>
              <a:buFontTx/>
              <a:buNone/>
              <a:defRPr sz="1800">
                <a:solidFill>
                  <a:srgbClr val="606060"/>
                </a:solidFill>
                <a:latin typeface="Helvetica Neue"/>
                <a:ea typeface="Helvetica Neue"/>
                <a:cs typeface="Helvetica Neue"/>
                <a:sym typeface="Helvetica Neue"/>
              </a:defRPr>
            </a:lvl3pPr>
            <a:lvl4pPr marL="0" indent="0">
              <a:spcBef>
                <a:spcPts val="0"/>
              </a:spcBef>
              <a:buSzTx/>
              <a:buFontTx/>
              <a:buNone/>
              <a:defRPr sz="1800">
                <a:solidFill>
                  <a:srgbClr val="606060"/>
                </a:solidFill>
                <a:latin typeface="Helvetica Neue"/>
                <a:ea typeface="Helvetica Neue"/>
                <a:cs typeface="Helvetica Neue"/>
                <a:sym typeface="Helvetica Neue"/>
              </a:defRPr>
            </a:lvl4pPr>
            <a:lvl5pPr marL="0" indent="0">
              <a:spcBef>
                <a:spcPts val="0"/>
              </a:spcBef>
              <a:buSzTx/>
              <a:buFontTx/>
              <a:buNone/>
              <a:defRPr sz="18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1792288" y="4800600"/>
            <a:ext cx="5486403" cy="566738"/>
          </a:xfrm>
          <a:prstGeom prst="rect">
            <a:avLst/>
          </a:prstGeom>
        </p:spPr>
        <p:txBody>
          <a:bodyPr lIns="38100" tIns="38100" rIns="38100" bIns="38100" anchor="b"/>
          <a:lstStyle>
            <a:lvl1pPr algn="l">
              <a:defRPr sz="2000" b="1"/>
            </a:lvl1pPr>
          </a:lstStyle>
          <a:p>
            <a:r>
              <a:t>Title Text</a:t>
            </a:r>
          </a:p>
        </p:txBody>
      </p:sp>
      <p:sp>
        <p:nvSpPr>
          <p:cNvPr id="193" name="Shape 183"/>
          <p:cNvSpPr>
            <a:spLocks noGrp="1"/>
          </p:cNvSpPr>
          <p:nvPr>
            <p:ph type="pic" sz="half" idx="21"/>
          </p:nvPr>
        </p:nvSpPr>
        <p:spPr>
          <a:xfrm>
            <a:off x="1792288" y="612775"/>
            <a:ext cx="5486403" cy="4114800"/>
          </a:xfrm>
          <a:prstGeom prst="rect">
            <a:avLst/>
          </a:prstGeom>
        </p:spPr>
        <p:txBody>
          <a:bodyPr lIns="91439" tIns="45719" rIns="91439" bIns="45719" anchor="t">
            <a:noAutofit/>
          </a:bodyPr>
          <a:lstStyle/>
          <a:p>
            <a:endParaRPr/>
          </a:p>
        </p:txBody>
      </p:sp>
      <p:sp>
        <p:nvSpPr>
          <p:cNvPr id="194"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1600"/>
              </a:spcBef>
              <a:buSzTx/>
              <a:buFontTx/>
              <a:buNone/>
              <a:defRPr sz="1400"/>
            </a:lvl1pPr>
            <a:lvl2pPr marL="0" indent="0">
              <a:spcBef>
                <a:spcPts val="1600"/>
              </a:spcBef>
              <a:buSzTx/>
              <a:buFontTx/>
              <a:buNone/>
              <a:defRPr sz="1400"/>
            </a:lvl2pPr>
            <a:lvl3pPr marL="0" indent="0">
              <a:spcBef>
                <a:spcPts val="1600"/>
              </a:spcBef>
              <a:buSzTx/>
              <a:buFontTx/>
              <a:buNone/>
              <a:defRPr sz="1400"/>
            </a:lvl3pPr>
            <a:lvl4pPr marL="0" indent="0">
              <a:spcBef>
                <a:spcPts val="1600"/>
              </a:spcBef>
              <a:buSzTx/>
              <a:buFontTx/>
              <a:buNone/>
              <a:defRPr sz="1400"/>
            </a:lvl4pPr>
            <a:lvl5pPr marL="0" indent="0">
              <a:spcBef>
                <a:spcPts val="16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02" name="Title Text"/>
          <p:cNvSpPr txBox="1">
            <a:spLocks noGrp="1"/>
          </p:cNvSpPr>
          <p:nvPr>
            <p:ph type="title"/>
          </p:nvPr>
        </p:nvSpPr>
        <p:spPr>
          <a:xfrm>
            <a:off x="889000" y="177800"/>
            <a:ext cx="7366000" cy="1714500"/>
          </a:xfrm>
          <a:prstGeom prst="rect">
            <a:avLst/>
          </a:prstGeom>
        </p:spPr>
        <p:txBody>
          <a:bodyPr lIns="38100" tIns="38100" rIns="38100" bIns="38100" anchor="ctr"/>
          <a:lstStyle/>
          <a:p>
            <a:r>
              <a:t>Title Text</a:t>
            </a:r>
          </a:p>
        </p:txBody>
      </p:sp>
      <p:sp>
        <p:nvSpPr>
          <p:cNvPr id="203" name="Body Level One…"/>
          <p:cNvSpPr txBox="1">
            <a:spLocks noGrp="1"/>
          </p:cNvSpPr>
          <p:nvPr>
            <p:ph type="body" idx="1"/>
          </p:nvPr>
        </p:nvSpPr>
        <p:spPr>
          <a:xfrm>
            <a:off x="889000" y="1943100"/>
            <a:ext cx="7366000" cy="4025900"/>
          </a:xfrm>
          <a:prstGeom prst="rect">
            <a:avLst/>
          </a:prstGeom>
        </p:spPr>
        <p:txBody>
          <a:bodyPr/>
          <a:lstStyle>
            <a:lvl1pPr>
              <a:spcBef>
                <a:spcPts val="1600"/>
              </a:spcBef>
            </a:lvl1pPr>
            <a:lvl2pPr>
              <a:spcBef>
                <a:spcPts val="1600"/>
              </a:spcBef>
            </a:lvl2pPr>
            <a:lvl3pPr>
              <a:spcBef>
                <a:spcPts val="1600"/>
              </a:spcBef>
            </a:lvl3pPr>
            <a:lvl4pPr>
              <a:spcBef>
                <a:spcPts val="1600"/>
              </a:spcBef>
            </a:lvl4pPr>
            <a:lvl5pPr>
              <a:spcBef>
                <a:spcPts val="1600"/>
              </a:spcBef>
            </a:lvl5pPr>
          </a:lstStyle>
          <a:p>
            <a:r>
              <a:t>Body Level One</a:t>
            </a:r>
          </a:p>
          <a:p>
            <a:pPr lvl="1"/>
            <a:r>
              <a:t>Body Level Two</a:t>
            </a:r>
          </a:p>
          <a:p>
            <a:pPr lvl="2"/>
            <a:r>
              <a:t>Body Level Three</a:t>
            </a:r>
          </a:p>
          <a:p>
            <a:pPr lvl="3"/>
            <a:r>
              <a:t>Body Level Four</a:t>
            </a:r>
          </a:p>
          <a:p>
            <a:pPr lvl="4"/>
            <a:r>
              <a:t>Body Level Five</a:t>
            </a:r>
          </a:p>
        </p:txBody>
      </p:sp>
      <p:sp>
        <p:nvSpPr>
          <p:cNvPr id="2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1" name="Title Text"/>
          <p:cNvSpPr txBox="1">
            <a:spLocks noGrp="1"/>
          </p:cNvSpPr>
          <p:nvPr>
            <p:ph type="title"/>
          </p:nvPr>
        </p:nvSpPr>
        <p:spPr>
          <a:xfrm>
            <a:off x="6413500" y="177800"/>
            <a:ext cx="1841500" cy="5791200"/>
          </a:xfrm>
          <a:prstGeom prst="rect">
            <a:avLst/>
          </a:prstGeom>
        </p:spPr>
        <p:txBody>
          <a:bodyPr lIns="38100" tIns="38100" rIns="38100" bIns="38100" anchor="ctr"/>
          <a:lstStyle/>
          <a:p>
            <a:r>
              <a:t>Title Text</a:t>
            </a:r>
          </a:p>
        </p:txBody>
      </p:sp>
      <p:sp>
        <p:nvSpPr>
          <p:cNvPr id="212" name="Body Level One…"/>
          <p:cNvSpPr txBox="1">
            <a:spLocks noGrp="1"/>
          </p:cNvSpPr>
          <p:nvPr>
            <p:ph type="body" idx="1"/>
          </p:nvPr>
        </p:nvSpPr>
        <p:spPr>
          <a:xfrm>
            <a:off x="889000" y="177800"/>
            <a:ext cx="5372100" cy="5791200"/>
          </a:xfrm>
          <a:prstGeom prst="rect">
            <a:avLst/>
          </a:prstGeom>
        </p:spPr>
        <p:txBody>
          <a:bodyPr/>
          <a:lstStyle>
            <a:lvl1pPr>
              <a:spcBef>
                <a:spcPts val="1600"/>
              </a:spcBef>
            </a:lvl1pPr>
            <a:lvl2pPr>
              <a:spcBef>
                <a:spcPts val="1600"/>
              </a:spcBef>
            </a:lvl2pPr>
            <a:lvl3pPr>
              <a:spcBef>
                <a:spcPts val="1600"/>
              </a:spcBef>
            </a:lvl3pPr>
            <a:lvl4pPr>
              <a:spcBef>
                <a:spcPts val="1600"/>
              </a:spcBef>
            </a:lvl4pPr>
            <a:lvl5pPr>
              <a:spcBef>
                <a:spcPts val="1600"/>
              </a:spcBef>
            </a:lvl5p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21"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9" name="Title Text"/>
          <p:cNvSpPr txBox="1">
            <a:spLocks noGrp="1"/>
          </p:cNvSpPr>
          <p:nvPr>
            <p:ph type="title"/>
          </p:nvPr>
        </p:nvSpPr>
        <p:spPr>
          <a:prstGeom prst="rect">
            <a:avLst/>
          </a:prstGeom>
        </p:spPr>
        <p:txBody>
          <a:bodyPr/>
          <a:lstStyle/>
          <a:p>
            <a:r>
              <a:t>Title Text</a:t>
            </a:r>
          </a:p>
        </p:txBody>
      </p:sp>
      <p:sp>
        <p:nvSpPr>
          <p:cNvPr id="2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239" name="Body Level One…"/>
          <p:cNvSpPr txBox="1">
            <a:spLocks noGrp="1"/>
          </p:cNvSpPr>
          <p:nvPr>
            <p:ph type="body" sz="quarter" idx="1"/>
          </p:nvPr>
        </p:nvSpPr>
        <p:spPr>
          <a:xfrm>
            <a:off x="722312" y="2906713"/>
            <a:ext cx="7772401" cy="1500190"/>
          </a:xfrm>
          <a:prstGeom prst="rect">
            <a:avLst/>
          </a:prstGeom>
        </p:spPr>
        <p:txBody>
          <a:bodyPr anchor="b"/>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sz="half" idx="1"/>
          </p:nvPr>
        </p:nvSpPr>
        <p:spPr>
          <a:xfrm>
            <a:off x="889000" y="889000"/>
            <a:ext cx="3606800" cy="5080000"/>
          </a:xfrm>
          <a:prstGeom prst="rect">
            <a:avLst/>
          </a:prstGeom>
        </p:spPr>
        <p:txBody>
          <a:bodyPr/>
          <a:lstStyle>
            <a:lvl2pPr marL="1077382" indent="-518582"/>
            <a:lvl3pPr marL="1524000" indent="-622300"/>
            <a:lvl4pPr marL="1948744" indent="-691444"/>
            <a:lvl5pPr marL="2291644" indent="-691444"/>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6" name="Title Text"/>
          <p:cNvSpPr txBox="1">
            <a:spLocks noGrp="1"/>
          </p:cNvSpPr>
          <p:nvPr>
            <p:ph type="title"/>
          </p:nvPr>
        </p:nvSpPr>
        <p:spPr>
          <a:prstGeom prst="rect">
            <a:avLst/>
          </a:prstGeom>
        </p:spPr>
        <p:txBody>
          <a:bodyPr/>
          <a:lstStyle/>
          <a:p>
            <a:r>
              <a:t>Title Text</a:t>
            </a:r>
          </a:p>
        </p:txBody>
      </p:sp>
      <p:sp>
        <p:nvSpPr>
          <p:cNvPr id="257" name="Body Level One…"/>
          <p:cNvSpPr txBox="1">
            <a:spLocks noGrp="1"/>
          </p:cNvSpPr>
          <p:nvPr>
            <p:ph type="body" sz="quarter" idx="1"/>
          </p:nvPr>
        </p:nvSpPr>
        <p:spPr>
          <a:xfrm>
            <a:off x="457200" y="1535112"/>
            <a:ext cx="4040188" cy="639763"/>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8" name="Shape 248"/>
          <p:cNvSpPr>
            <a:spLocks noGrp="1"/>
          </p:cNvSpPr>
          <p:nvPr>
            <p:ph type="body" sz="quarter" idx="21"/>
          </p:nvPr>
        </p:nvSpPr>
        <p:spPr>
          <a:xfrm>
            <a:off x="4645025" y="1535112"/>
            <a:ext cx="4041775" cy="639765"/>
          </a:xfrm>
          <a:prstGeom prst="rect">
            <a:avLst/>
          </a:prstGeom>
        </p:spPr>
        <p:txBody>
          <a:bodyPr anchor="b"/>
          <a:lstStyle/>
          <a:p>
            <a:endParaRP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6" name="Title Text"/>
          <p:cNvSpPr txBox="1">
            <a:spLocks noGrp="1"/>
          </p:cNvSpPr>
          <p:nvPr>
            <p:ph type="title"/>
          </p:nvPr>
        </p:nvSpPr>
        <p:spPr>
          <a:prstGeom prst="rect">
            <a:avLst/>
          </a:prstGeom>
        </p:spPr>
        <p:txBody>
          <a:bodyPr/>
          <a:lstStyle/>
          <a:p>
            <a:r>
              <a:t>Title Text</a:t>
            </a:r>
          </a:p>
        </p:txBody>
      </p:sp>
      <p:sp>
        <p:nvSpPr>
          <p:cNvPr id="2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32" name="Title Text"/>
          <p:cNvSpPr txBox="1">
            <a:spLocks noGrp="1"/>
          </p:cNvSpPr>
          <p:nvPr>
            <p:ph type="title"/>
          </p:nvPr>
        </p:nvSpPr>
        <p:spPr>
          <a:xfrm>
            <a:off x="722312" y="4406900"/>
            <a:ext cx="7772401" cy="1362075"/>
          </a:xfrm>
          <a:prstGeom prst="rect">
            <a:avLst/>
          </a:prstGeom>
        </p:spPr>
        <p:txBody>
          <a:bodyPr lIns="38100" tIns="38100" rIns="38100" bIns="38100"/>
          <a:lstStyle>
            <a:lvl1pPr algn="l">
              <a:defRPr sz="4000" cap="all">
                <a:latin typeface="Helvetica Neue Light"/>
                <a:ea typeface="Helvetica Neue Light"/>
                <a:cs typeface="Helvetica Neue Light"/>
                <a:sym typeface="Helvetica Neue Light"/>
              </a:defRPr>
            </a:lvl1pPr>
          </a:lstStyle>
          <a:p>
            <a:r>
              <a:t>Title Text</a:t>
            </a:r>
          </a:p>
        </p:txBody>
      </p:sp>
      <p:sp>
        <p:nvSpPr>
          <p:cNvPr id="33"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0"/>
              </a:spcBef>
              <a:buSzTx/>
              <a:buFontTx/>
              <a:buNone/>
              <a:defRPr sz="2000">
                <a:solidFill>
                  <a:srgbClr val="606060"/>
                </a:solidFill>
                <a:latin typeface="Helvetica Neue"/>
                <a:ea typeface="Helvetica Neue"/>
                <a:cs typeface="Helvetica Neue"/>
                <a:sym typeface="Helvetica Neue"/>
              </a:defRPr>
            </a:lvl1pPr>
            <a:lvl2pPr marL="0" indent="0">
              <a:spcBef>
                <a:spcPts val="0"/>
              </a:spcBef>
              <a:buSzTx/>
              <a:buFontTx/>
              <a:buNone/>
              <a:defRPr sz="2000">
                <a:solidFill>
                  <a:srgbClr val="606060"/>
                </a:solidFill>
                <a:latin typeface="Helvetica Neue"/>
                <a:ea typeface="Helvetica Neue"/>
                <a:cs typeface="Helvetica Neue"/>
                <a:sym typeface="Helvetica Neue"/>
              </a:defRPr>
            </a:lvl2pPr>
            <a:lvl3pPr marL="0" indent="0">
              <a:spcBef>
                <a:spcPts val="0"/>
              </a:spcBef>
              <a:buSzTx/>
              <a:buFontTx/>
              <a:buNone/>
              <a:defRPr sz="2000">
                <a:solidFill>
                  <a:srgbClr val="606060"/>
                </a:solidFill>
                <a:latin typeface="Helvetica Neue"/>
                <a:ea typeface="Helvetica Neue"/>
                <a:cs typeface="Helvetica Neue"/>
                <a:sym typeface="Helvetica Neue"/>
              </a:defRPr>
            </a:lvl3pPr>
            <a:lvl4pPr marL="0" indent="0">
              <a:spcBef>
                <a:spcPts val="0"/>
              </a:spcBef>
              <a:buSzTx/>
              <a:buFontTx/>
              <a:buNone/>
              <a:defRPr sz="2000">
                <a:solidFill>
                  <a:srgbClr val="606060"/>
                </a:solidFill>
                <a:latin typeface="Helvetica Neue"/>
                <a:ea typeface="Helvetica Neue"/>
                <a:cs typeface="Helvetica Neue"/>
                <a:sym typeface="Helvetica Neue"/>
              </a:defRPr>
            </a:lvl4pPr>
            <a:lvl5pPr marL="0" indent="0">
              <a:spcBef>
                <a:spcPts val="0"/>
              </a:spcBef>
              <a:buSzTx/>
              <a:buFontTx/>
              <a:buNone/>
              <a:defRPr sz="20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81" name="Title Text"/>
          <p:cNvSpPr txBox="1">
            <a:spLocks noGrp="1"/>
          </p:cNvSpPr>
          <p:nvPr>
            <p:ph type="title"/>
          </p:nvPr>
        </p:nvSpPr>
        <p:spPr>
          <a:xfrm>
            <a:off x="457200" y="273050"/>
            <a:ext cx="3008316" cy="1162050"/>
          </a:xfrm>
          <a:prstGeom prst="rect">
            <a:avLst/>
          </a:prstGeom>
        </p:spPr>
        <p:txBody>
          <a:bodyPr anchor="b"/>
          <a:lstStyle>
            <a:lvl1pPr algn="l">
              <a:defRPr sz="2000" b="1"/>
            </a:lvl1pPr>
          </a:lstStyle>
          <a:p>
            <a:r>
              <a:t>Title Text</a:t>
            </a:r>
          </a:p>
        </p:txBody>
      </p:sp>
      <p:sp>
        <p:nvSpPr>
          <p:cNvPr id="282" name="Body Level One…"/>
          <p:cNvSpPr txBox="1">
            <a:spLocks noGrp="1"/>
          </p:cNvSpPr>
          <p:nvPr>
            <p:ph type="body" idx="1"/>
          </p:nvPr>
        </p:nvSpPr>
        <p:spPr>
          <a:xfrm>
            <a:off x="3575050" y="273050"/>
            <a:ext cx="5111750" cy="5853113"/>
          </a:xfrm>
          <a:prstGeom prst="rect">
            <a:avLst/>
          </a:prstGeom>
        </p:spPr>
        <p:txBody>
          <a:bodyPr/>
          <a:lstStyle>
            <a:lvl1pPr>
              <a:defRPr sz="3200"/>
            </a:lvl1pPr>
            <a:lvl2pPr marL="1066800" indent="-508000">
              <a:defRPr sz="3200"/>
            </a:lvl2pPr>
            <a:lvl3pPr marL="1494364" indent="-592664">
              <a:defRPr sz="3200"/>
            </a:lvl3pPr>
            <a:lvl4pPr marL="1968500" indent="-711200">
              <a:defRPr sz="3200"/>
            </a:lvl4pPr>
            <a:lvl5pPr marL="2311400" indent="-711200">
              <a:defRPr sz="3200"/>
            </a:lvl5pPr>
          </a:lstStyle>
          <a:p>
            <a:r>
              <a:t>Body Level One</a:t>
            </a:r>
          </a:p>
          <a:p>
            <a:pPr lvl="1"/>
            <a:r>
              <a:t>Body Level Two</a:t>
            </a:r>
          </a:p>
          <a:p>
            <a:pPr lvl="2"/>
            <a:r>
              <a:t>Body Level Three</a:t>
            </a:r>
          </a:p>
          <a:p>
            <a:pPr lvl="3"/>
            <a:r>
              <a:t>Body Level Four</a:t>
            </a:r>
          </a:p>
          <a:p>
            <a:pPr lvl="4"/>
            <a:r>
              <a:t>Body Level Five</a:t>
            </a:r>
          </a:p>
        </p:txBody>
      </p:sp>
      <p:sp>
        <p:nvSpPr>
          <p:cNvPr id="283" name="Shape 273"/>
          <p:cNvSpPr>
            <a:spLocks noGrp="1"/>
          </p:cNvSpPr>
          <p:nvPr>
            <p:ph type="body" sz="half" idx="21"/>
          </p:nvPr>
        </p:nvSpPr>
        <p:spPr>
          <a:xfrm>
            <a:off x="457198" y="1435100"/>
            <a:ext cx="3008317" cy="4691063"/>
          </a:xfrm>
          <a:prstGeom prst="rect">
            <a:avLst/>
          </a:prstGeom>
        </p:spPr>
        <p:txBody>
          <a:bodyPr/>
          <a:lstStyle/>
          <a:p>
            <a:endParaRPr/>
          </a:p>
        </p:txBody>
      </p:sp>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91" name="Title Text"/>
          <p:cNvSpPr txBox="1">
            <a:spLocks noGrp="1"/>
          </p:cNvSpPr>
          <p:nvPr>
            <p:ph type="title"/>
          </p:nvPr>
        </p:nvSpPr>
        <p:spPr>
          <a:xfrm>
            <a:off x="1792288" y="4800600"/>
            <a:ext cx="5486403" cy="566738"/>
          </a:xfrm>
          <a:prstGeom prst="rect">
            <a:avLst/>
          </a:prstGeom>
        </p:spPr>
        <p:txBody>
          <a:bodyPr anchor="b"/>
          <a:lstStyle>
            <a:lvl1pPr algn="l">
              <a:defRPr sz="2000" b="1"/>
            </a:lvl1pPr>
          </a:lstStyle>
          <a:p>
            <a:r>
              <a:t>Title Text</a:t>
            </a:r>
          </a:p>
        </p:txBody>
      </p:sp>
      <p:sp>
        <p:nvSpPr>
          <p:cNvPr id="292" name="Shape 282"/>
          <p:cNvSpPr>
            <a:spLocks noGrp="1"/>
          </p:cNvSpPr>
          <p:nvPr>
            <p:ph type="pic" sz="half" idx="21"/>
          </p:nvPr>
        </p:nvSpPr>
        <p:spPr>
          <a:xfrm>
            <a:off x="1792288" y="612775"/>
            <a:ext cx="5486403" cy="4114800"/>
          </a:xfrm>
          <a:prstGeom prst="rect">
            <a:avLst/>
          </a:prstGeom>
        </p:spPr>
        <p:txBody>
          <a:bodyPr lIns="91439" tIns="45719" rIns="91439" bIns="45719" anchor="t">
            <a:noAutofit/>
          </a:bodyPr>
          <a:lstStyle/>
          <a:p>
            <a:endParaRPr/>
          </a:p>
        </p:txBody>
      </p:sp>
      <p:sp>
        <p:nvSpPr>
          <p:cNvPr id="293" name="Body Level One…"/>
          <p:cNvSpPr txBox="1">
            <a:spLocks noGrp="1"/>
          </p:cNvSpPr>
          <p:nvPr>
            <p:ph type="body" sz="quarter" idx="1"/>
          </p:nvPr>
        </p:nvSpPr>
        <p:spPr>
          <a:xfrm>
            <a:off x="1792288" y="5367337"/>
            <a:ext cx="5486403" cy="804865"/>
          </a:xfrm>
          <a:prstGeom prst="rect">
            <a:avLst/>
          </a:prstGeom>
        </p:spPr>
        <p:txBody>
          <a:bodyPr/>
          <a:lstStyle>
            <a:lvl1pPr marL="0" indent="0">
              <a:buSzTx/>
              <a:buFontTx/>
              <a:buNone/>
              <a:defRPr sz="1400"/>
            </a:lvl1pPr>
            <a:lvl2pPr marL="0" indent="0">
              <a:buSzTx/>
              <a:buFontTx/>
              <a:buNone/>
              <a:defRPr sz="1400"/>
            </a:lvl2pPr>
            <a:lvl3pPr marL="0" indent="0">
              <a:buSzTx/>
              <a:buFontTx/>
              <a:buNone/>
              <a:defRPr sz="1400"/>
            </a:lvl3pPr>
            <a:lvl4pPr marL="0" indent="0">
              <a:buSzTx/>
              <a:buFontTx/>
              <a:buNone/>
              <a:defRPr sz="1400"/>
            </a:lvl4pPr>
            <a:lvl5pPr marL="0" indent="0">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01" name="Title Text"/>
          <p:cNvSpPr txBox="1">
            <a:spLocks noGrp="1"/>
          </p:cNvSpPr>
          <p:nvPr>
            <p:ph type="title"/>
          </p:nvPr>
        </p:nvSpPr>
        <p:spPr>
          <a:prstGeom prst="rect">
            <a:avLst/>
          </a:prstGeom>
        </p:spPr>
        <p:txBody>
          <a:bodyPr/>
          <a:lstStyle/>
          <a:p>
            <a:r>
              <a:t>Title Text</a:t>
            </a:r>
          </a:p>
        </p:txBody>
      </p:sp>
      <p:sp>
        <p:nvSpPr>
          <p:cNvPr id="3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10" name="Title Text"/>
          <p:cNvSpPr txBox="1">
            <a:spLocks noGrp="1"/>
          </p:cNvSpPr>
          <p:nvPr>
            <p:ph type="title"/>
          </p:nvPr>
        </p:nvSpPr>
        <p:spPr>
          <a:xfrm>
            <a:off x="6629400" y="274638"/>
            <a:ext cx="2057400" cy="5694363"/>
          </a:xfrm>
          <a:prstGeom prst="rect">
            <a:avLst/>
          </a:prstGeom>
        </p:spPr>
        <p:txBody>
          <a:bodyPr/>
          <a:lstStyle/>
          <a:p>
            <a:r>
              <a:t>Title Text</a:t>
            </a:r>
          </a:p>
        </p:txBody>
      </p:sp>
      <p:sp>
        <p:nvSpPr>
          <p:cNvPr id="311" name="Body Level One…"/>
          <p:cNvSpPr txBox="1">
            <a:spLocks noGrp="1"/>
          </p:cNvSpPr>
          <p:nvPr>
            <p:ph type="body" idx="1"/>
          </p:nvPr>
        </p:nvSpPr>
        <p:spPr>
          <a:xfrm>
            <a:off x="457200" y="274638"/>
            <a:ext cx="6019800" cy="5694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19" name="Title Text"/>
          <p:cNvSpPr txBox="1">
            <a:spLocks noGrp="1"/>
          </p:cNvSpPr>
          <p:nvPr>
            <p:ph type="title"/>
          </p:nvPr>
        </p:nvSpPr>
        <p:spPr>
          <a:xfrm>
            <a:off x="685800" y="2130425"/>
            <a:ext cx="7772400" cy="1470025"/>
          </a:xfrm>
          <a:prstGeom prst="rect">
            <a:avLst/>
          </a:prstGeom>
        </p:spPr>
        <p:txBody>
          <a:bodyPr lIns="38100" tIns="38100" rIns="38100" bIns="38100" anchor="b"/>
          <a:lstStyle>
            <a:lvl1pPr>
              <a:defRPr sz="4800"/>
            </a:lvl1pPr>
          </a:lstStyle>
          <a:p>
            <a:r>
              <a:t>Title Text</a:t>
            </a:r>
          </a:p>
        </p:txBody>
      </p:sp>
      <p:sp>
        <p:nvSpPr>
          <p:cNvPr id="320" name="Body Level One…"/>
          <p:cNvSpPr txBox="1">
            <a:spLocks noGrp="1"/>
          </p:cNvSpPr>
          <p:nvPr>
            <p:ph type="body" sz="quarter" idx="1"/>
          </p:nvPr>
        </p:nvSpPr>
        <p:spPr>
          <a:xfrm>
            <a:off x="1371600" y="3886200"/>
            <a:ext cx="6400800" cy="1752600"/>
          </a:xfrm>
          <a:prstGeom prst="rect">
            <a:avLst/>
          </a:prstGeom>
        </p:spPr>
        <p:txBody>
          <a:bodyPr anchor="t"/>
          <a:lstStyle>
            <a:lvl1pPr marL="0" indent="0" algn="ctr">
              <a:spcBef>
                <a:spcPts val="0"/>
              </a:spcBef>
              <a:buSzTx/>
              <a:buFontTx/>
              <a:buNone/>
              <a:defRPr sz="2200"/>
            </a:lvl1pPr>
            <a:lvl2pPr marL="0" indent="0" algn="ctr">
              <a:spcBef>
                <a:spcPts val="0"/>
              </a:spcBef>
              <a:buSzTx/>
              <a:buFontTx/>
              <a:buNone/>
              <a:defRPr sz="2200"/>
            </a:lvl2pPr>
            <a:lvl3pPr marL="0" indent="0" algn="ctr">
              <a:spcBef>
                <a:spcPts val="0"/>
              </a:spcBef>
              <a:buSzTx/>
              <a:buFontTx/>
              <a:buNone/>
              <a:defRPr sz="2200"/>
            </a:lvl3pPr>
            <a:lvl4pPr marL="0" indent="0" algn="ctr">
              <a:spcBef>
                <a:spcPts val="0"/>
              </a:spcBef>
              <a:buSzTx/>
              <a:buFontTx/>
              <a:buNone/>
              <a:defRPr sz="2200"/>
            </a:lvl4pPr>
            <a:lvl5pPr marL="0" indent="0" algn="ctr">
              <a:spcBef>
                <a:spcPts val="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8" name="Title Text"/>
          <p:cNvSpPr txBox="1">
            <a:spLocks noGrp="1"/>
          </p:cNvSpPr>
          <p:nvPr>
            <p:ph type="title"/>
          </p:nvPr>
        </p:nvSpPr>
        <p:spPr>
          <a:xfrm>
            <a:off x="444500" y="990600"/>
            <a:ext cx="4127500" cy="2324100"/>
          </a:xfrm>
          <a:prstGeom prst="rect">
            <a:avLst/>
          </a:prstGeom>
        </p:spPr>
        <p:txBody>
          <a:bodyPr lIns="38100" tIns="38100" rIns="38100" bIns="38100" anchor="b"/>
          <a:lstStyle>
            <a:lvl1pPr>
              <a:defRPr sz="4800"/>
            </a:lvl1pPr>
          </a:lstStyle>
          <a:p>
            <a:r>
              <a:t>Title Text</a:t>
            </a:r>
          </a:p>
        </p:txBody>
      </p:sp>
      <p:sp>
        <p:nvSpPr>
          <p:cNvPr id="329" name="Body Level One…"/>
          <p:cNvSpPr txBox="1">
            <a:spLocks noGrp="1"/>
          </p:cNvSpPr>
          <p:nvPr>
            <p:ph type="body" sz="quarter" idx="1"/>
          </p:nvPr>
        </p:nvSpPr>
        <p:spPr>
          <a:xfrm>
            <a:off x="444500" y="3378200"/>
            <a:ext cx="4127500" cy="2324100"/>
          </a:xfrm>
          <a:prstGeom prst="rect">
            <a:avLst/>
          </a:prstGeom>
        </p:spPr>
        <p:txBody>
          <a:bodyPr anchor="t"/>
          <a:lstStyle>
            <a:lvl1pPr marL="0" indent="0" algn="ctr">
              <a:spcBef>
                <a:spcPts val="0"/>
              </a:spcBef>
              <a:buSzTx/>
              <a:buFontTx/>
              <a:buNone/>
              <a:defRPr sz="2200"/>
            </a:lvl1pPr>
            <a:lvl2pPr marL="0" indent="0" algn="ctr">
              <a:spcBef>
                <a:spcPts val="0"/>
              </a:spcBef>
              <a:buSzTx/>
              <a:buFontTx/>
              <a:buNone/>
              <a:defRPr sz="2200"/>
            </a:lvl2pPr>
            <a:lvl3pPr marL="0" indent="0" algn="ctr">
              <a:spcBef>
                <a:spcPts val="0"/>
              </a:spcBef>
              <a:buSzTx/>
              <a:buFontTx/>
              <a:buNone/>
              <a:defRPr sz="2200"/>
            </a:lvl3pPr>
            <a:lvl4pPr marL="0" indent="0" algn="ctr">
              <a:spcBef>
                <a:spcPts val="0"/>
              </a:spcBef>
              <a:buSzTx/>
              <a:buFontTx/>
              <a:buNone/>
              <a:defRPr sz="2200"/>
            </a:lvl4pPr>
            <a:lvl5pPr marL="0" indent="0" algn="ctr">
              <a:spcBef>
                <a:spcPts val="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7" name="Title Text"/>
          <p:cNvSpPr txBox="1">
            <a:spLocks noGrp="1"/>
          </p:cNvSpPr>
          <p:nvPr>
            <p:ph type="title"/>
          </p:nvPr>
        </p:nvSpPr>
        <p:spPr>
          <a:xfrm>
            <a:off x="722312" y="4406900"/>
            <a:ext cx="7772401" cy="1362075"/>
          </a:xfrm>
          <a:prstGeom prst="rect">
            <a:avLst/>
          </a:prstGeom>
        </p:spPr>
        <p:txBody>
          <a:bodyPr lIns="38100" tIns="38100" rIns="38100" bIns="38100"/>
          <a:lstStyle>
            <a:lvl1pPr algn="l">
              <a:defRPr sz="4000" b="1" cap="all"/>
            </a:lvl1pPr>
          </a:lstStyle>
          <a:p>
            <a:r>
              <a:t>Title Text</a:t>
            </a:r>
          </a:p>
        </p:txBody>
      </p:sp>
      <p:sp>
        <p:nvSpPr>
          <p:cNvPr id="338" name="Body Level One…"/>
          <p:cNvSpPr txBox="1">
            <a:spLocks noGrp="1"/>
          </p:cNvSpPr>
          <p:nvPr>
            <p:ph type="body" sz="quarter" idx="1"/>
          </p:nvPr>
        </p:nvSpPr>
        <p:spPr>
          <a:xfrm>
            <a:off x="722312" y="2906713"/>
            <a:ext cx="7772401" cy="1500190"/>
          </a:xfrm>
          <a:prstGeom prst="rect">
            <a:avLst/>
          </a:prstGeom>
        </p:spPr>
        <p:txBody>
          <a:bodyPr anchor="b"/>
          <a:lstStyle>
            <a:lvl1pPr marL="0" indent="0" algn="ctr">
              <a:spcBef>
                <a:spcPts val="0"/>
              </a:spcBef>
              <a:buSzTx/>
              <a:buFontTx/>
              <a:buNone/>
              <a:defRPr sz="2000"/>
            </a:lvl1pPr>
            <a:lvl2pPr marL="0" indent="0" algn="ctr">
              <a:spcBef>
                <a:spcPts val="0"/>
              </a:spcBef>
              <a:buSzTx/>
              <a:buFontTx/>
              <a:buNone/>
              <a:defRPr sz="2000"/>
            </a:lvl2pPr>
            <a:lvl3pPr marL="0" indent="0" algn="ctr">
              <a:spcBef>
                <a:spcPts val="0"/>
              </a:spcBef>
              <a:buSzTx/>
              <a:buFontTx/>
              <a:buNone/>
              <a:defRPr sz="2000"/>
            </a:lvl3pPr>
            <a:lvl4pPr marL="0" indent="0" algn="ctr">
              <a:spcBef>
                <a:spcPts val="0"/>
              </a:spcBef>
              <a:buSzTx/>
              <a:buFontTx/>
              <a:buNone/>
              <a:defRPr sz="2000"/>
            </a:lvl4pPr>
            <a:lvl5pPr marL="0" indent="0" algn="ctr">
              <a:spcBef>
                <a:spcPts val="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46" name="Title Text"/>
          <p:cNvSpPr txBox="1">
            <a:spLocks noGrp="1"/>
          </p:cNvSpPr>
          <p:nvPr>
            <p:ph type="title"/>
          </p:nvPr>
        </p:nvSpPr>
        <p:spPr>
          <a:xfrm>
            <a:off x="444500" y="990600"/>
            <a:ext cx="4127500" cy="2324100"/>
          </a:xfrm>
          <a:prstGeom prst="rect">
            <a:avLst/>
          </a:prstGeom>
        </p:spPr>
        <p:txBody>
          <a:bodyPr lIns="38100" tIns="38100" rIns="38100" bIns="38100" anchor="b"/>
          <a:lstStyle>
            <a:lvl1pPr>
              <a:defRPr sz="4800"/>
            </a:lvl1pPr>
          </a:lstStyle>
          <a:p>
            <a:r>
              <a:t>Title Text</a:t>
            </a:r>
          </a:p>
        </p:txBody>
      </p:sp>
      <p:sp>
        <p:nvSpPr>
          <p:cNvPr id="347" name="Body Level One…"/>
          <p:cNvSpPr txBox="1">
            <a:spLocks noGrp="1"/>
          </p:cNvSpPr>
          <p:nvPr>
            <p:ph type="body" sz="quarter" idx="1"/>
          </p:nvPr>
        </p:nvSpPr>
        <p:spPr>
          <a:xfrm>
            <a:off x="444500" y="3378200"/>
            <a:ext cx="1987550" cy="2324100"/>
          </a:xfrm>
          <a:prstGeom prst="rect">
            <a:avLst/>
          </a:prstGeom>
        </p:spPr>
        <p:txBody>
          <a:bodyPr anchor="t"/>
          <a:lstStyle>
            <a:lvl1pPr marL="0" indent="0" algn="ctr">
              <a:spcBef>
                <a:spcPts val="0"/>
              </a:spcBef>
              <a:buSzTx/>
              <a:buFontTx/>
              <a:buNone/>
            </a:lvl1pPr>
            <a:lvl2pPr marL="0" indent="0" algn="ctr">
              <a:spcBef>
                <a:spcPts val="0"/>
              </a:spcBef>
              <a:buSzTx/>
              <a:buFontTx/>
              <a:buNone/>
            </a:lvl2pPr>
            <a:lvl3pPr marL="0" indent="0" algn="ctr">
              <a:spcBef>
                <a:spcPts val="0"/>
              </a:spcBef>
              <a:buSzTx/>
              <a:buFontTx/>
              <a:buNone/>
            </a:lvl3pPr>
            <a:lvl4pPr marL="0" indent="0" algn="ctr">
              <a:spcBef>
                <a:spcPts val="0"/>
              </a:spcBef>
              <a:buSzTx/>
              <a:buFontTx/>
              <a:buNone/>
            </a:lvl4pPr>
            <a:lvl5pPr marL="0" indent="0" algn="ctr">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55" name="Title Text"/>
          <p:cNvSpPr txBox="1">
            <a:spLocks noGrp="1"/>
          </p:cNvSpPr>
          <p:nvPr>
            <p:ph type="title"/>
          </p:nvPr>
        </p:nvSpPr>
        <p:spPr>
          <a:prstGeom prst="rect">
            <a:avLst/>
          </a:prstGeom>
        </p:spPr>
        <p:txBody>
          <a:bodyPr lIns="38100" tIns="38100" rIns="38100" bIns="38100" anchor="b"/>
          <a:lstStyle>
            <a:lvl1pPr>
              <a:defRPr sz="4800"/>
            </a:lvl1pPr>
          </a:lstStyle>
          <a:p>
            <a:r>
              <a:t>Title Text</a:t>
            </a:r>
          </a:p>
        </p:txBody>
      </p:sp>
      <p:sp>
        <p:nvSpPr>
          <p:cNvPr id="356" name="Body Level One…"/>
          <p:cNvSpPr txBox="1">
            <a:spLocks noGrp="1"/>
          </p:cNvSpPr>
          <p:nvPr>
            <p:ph type="body" sz="quarter" idx="1"/>
          </p:nvPr>
        </p:nvSpPr>
        <p:spPr>
          <a:xfrm>
            <a:off x="457200" y="1535112"/>
            <a:ext cx="4040188" cy="639763"/>
          </a:xfrm>
          <a:prstGeom prst="rect">
            <a:avLst/>
          </a:prstGeom>
        </p:spPr>
        <p:txBody>
          <a:bodyPr anchor="b"/>
          <a:lstStyle>
            <a:lvl1pPr marL="0" indent="0" algn="ctr">
              <a:spcBef>
                <a:spcPts val="0"/>
              </a:spcBef>
              <a:buSzTx/>
              <a:buFontTx/>
              <a:buNone/>
              <a:defRPr sz="2400" b="1"/>
            </a:lvl1pPr>
            <a:lvl2pPr marL="0" indent="0" algn="ctr">
              <a:spcBef>
                <a:spcPts val="0"/>
              </a:spcBef>
              <a:buSzTx/>
              <a:buFontTx/>
              <a:buNone/>
              <a:defRPr sz="2400" b="1"/>
            </a:lvl2pPr>
            <a:lvl3pPr marL="0" indent="0" algn="ctr">
              <a:spcBef>
                <a:spcPts val="0"/>
              </a:spcBef>
              <a:buSzTx/>
              <a:buFontTx/>
              <a:buNone/>
              <a:defRPr sz="2400" b="1"/>
            </a:lvl3pPr>
            <a:lvl4pPr marL="0" indent="0" algn="ctr">
              <a:spcBef>
                <a:spcPts val="0"/>
              </a:spcBef>
              <a:buSzTx/>
              <a:buFontTx/>
              <a:buNone/>
              <a:defRPr sz="2400" b="1"/>
            </a:lvl4pPr>
            <a:lvl5pPr marL="0" indent="0" algn="ctr">
              <a:spcBef>
                <a:spcPts val="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7" name="Shape 347"/>
          <p:cNvSpPr>
            <a:spLocks noGrp="1"/>
          </p:cNvSpPr>
          <p:nvPr>
            <p:ph type="body" sz="quarter" idx="21"/>
          </p:nvPr>
        </p:nvSpPr>
        <p:spPr>
          <a:xfrm>
            <a:off x="4645025" y="1535112"/>
            <a:ext cx="4041775" cy="639765"/>
          </a:xfrm>
          <a:prstGeom prst="rect">
            <a:avLst/>
          </a:prstGeom>
        </p:spPr>
        <p:txBody>
          <a:bodyPr anchor="b"/>
          <a:lstStyle/>
          <a:p>
            <a:endParaRP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444500" y="990600"/>
            <a:ext cx="4127500" cy="2324100"/>
          </a:xfrm>
          <a:prstGeom prst="rect">
            <a:avLst/>
          </a:prstGeom>
        </p:spPr>
        <p:txBody>
          <a:bodyPr lIns="38100" tIns="38100" rIns="38100" bIns="38100" anchor="b"/>
          <a:lstStyle>
            <a:lvl1pPr>
              <a:defRPr sz="4800"/>
            </a:lvl1pPr>
          </a:lstStyle>
          <a:p>
            <a:r>
              <a:t>Title Text</a:t>
            </a:r>
          </a:p>
        </p:txBody>
      </p:sp>
      <p:sp>
        <p:nvSpPr>
          <p:cNvPr id="3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42" name="Title Text"/>
          <p:cNvSpPr txBox="1">
            <a:spLocks noGrp="1"/>
          </p:cNvSpPr>
          <p:nvPr>
            <p:ph type="title"/>
          </p:nvPr>
        </p:nvSpPr>
        <p:spPr>
          <a:xfrm>
            <a:off x="406400" y="927100"/>
            <a:ext cx="8343900" cy="2235200"/>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43" name="Body Level One…"/>
          <p:cNvSpPr txBox="1">
            <a:spLocks noGrp="1"/>
          </p:cNvSpPr>
          <p:nvPr>
            <p:ph type="body" sz="quarter" idx="1"/>
          </p:nvPr>
        </p:nvSpPr>
        <p:spPr>
          <a:xfrm>
            <a:off x="406400" y="3530600"/>
            <a:ext cx="4095750" cy="2235200"/>
          </a:xfrm>
          <a:prstGeom prst="rect">
            <a:avLst/>
          </a:prstGeom>
        </p:spPr>
        <p:txBody>
          <a:bodyPr anchor="t"/>
          <a:lstStyle>
            <a:lvl1pPr marL="0" indent="0">
              <a:spcBef>
                <a:spcPts val="0"/>
              </a:spcBef>
              <a:buSzTx/>
              <a:buFontTx/>
              <a:buNone/>
              <a:defRPr>
                <a:solidFill>
                  <a:srgbClr val="606060"/>
                </a:solidFill>
                <a:latin typeface="Helvetica Neue"/>
                <a:ea typeface="Helvetica Neue"/>
                <a:cs typeface="Helvetica Neue"/>
                <a:sym typeface="Helvetica Neue"/>
              </a:defRPr>
            </a:lvl1pPr>
            <a:lvl2pPr marL="0" indent="0">
              <a:spcBef>
                <a:spcPts val="0"/>
              </a:spcBef>
              <a:buSzTx/>
              <a:buFontTx/>
              <a:buNone/>
              <a:defRPr>
                <a:solidFill>
                  <a:srgbClr val="606060"/>
                </a:solidFill>
                <a:latin typeface="Helvetica Neue"/>
                <a:ea typeface="Helvetica Neue"/>
                <a:cs typeface="Helvetica Neue"/>
                <a:sym typeface="Helvetica Neue"/>
              </a:defRPr>
            </a:lvl2pPr>
            <a:lvl3pPr marL="0" indent="0">
              <a:spcBef>
                <a:spcPts val="0"/>
              </a:spcBef>
              <a:buSzTx/>
              <a:buFontTx/>
              <a:buNone/>
              <a:defRPr>
                <a:solidFill>
                  <a:srgbClr val="606060"/>
                </a:solidFill>
                <a:latin typeface="Helvetica Neue"/>
                <a:ea typeface="Helvetica Neue"/>
                <a:cs typeface="Helvetica Neue"/>
                <a:sym typeface="Helvetica Neue"/>
              </a:defRPr>
            </a:lvl3pPr>
            <a:lvl4pPr marL="0" indent="0">
              <a:spcBef>
                <a:spcPts val="0"/>
              </a:spcBef>
              <a:buSzTx/>
              <a:buFontTx/>
              <a:buNone/>
              <a:defRPr>
                <a:solidFill>
                  <a:srgbClr val="606060"/>
                </a:solidFill>
                <a:latin typeface="Helvetica Neue"/>
                <a:ea typeface="Helvetica Neue"/>
                <a:cs typeface="Helvetica Neue"/>
                <a:sym typeface="Helvetica Neue"/>
              </a:defRPr>
            </a:lvl4pPr>
            <a:lvl5pPr marL="0" indent="0">
              <a:spcBef>
                <a:spcPts val="0"/>
              </a:spcBef>
              <a:buSzTx/>
              <a:buFontTx/>
              <a:buNone/>
              <a:defRPr>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80" name="Title Text"/>
          <p:cNvSpPr txBox="1">
            <a:spLocks noGrp="1"/>
          </p:cNvSpPr>
          <p:nvPr>
            <p:ph type="title"/>
          </p:nvPr>
        </p:nvSpPr>
        <p:spPr>
          <a:xfrm>
            <a:off x="457200" y="273050"/>
            <a:ext cx="3008316" cy="1162050"/>
          </a:xfrm>
          <a:prstGeom prst="rect">
            <a:avLst/>
          </a:prstGeom>
        </p:spPr>
        <p:txBody>
          <a:bodyPr lIns="38100" tIns="38100" rIns="38100" bIns="38100" anchor="b"/>
          <a:lstStyle>
            <a:lvl1pPr algn="l">
              <a:defRPr sz="2000" b="1"/>
            </a:lvl1pPr>
          </a:lstStyle>
          <a:p>
            <a:r>
              <a:t>Title Text</a:t>
            </a:r>
          </a:p>
        </p:txBody>
      </p:sp>
      <p:sp>
        <p:nvSpPr>
          <p:cNvPr id="381" name="Body Level One…"/>
          <p:cNvSpPr txBox="1">
            <a:spLocks noGrp="1"/>
          </p:cNvSpPr>
          <p:nvPr>
            <p:ph type="body" idx="1"/>
          </p:nvPr>
        </p:nvSpPr>
        <p:spPr>
          <a:xfrm>
            <a:off x="3575050" y="273050"/>
            <a:ext cx="5111750" cy="5853113"/>
          </a:xfrm>
          <a:prstGeom prst="rect">
            <a:avLst/>
          </a:prstGeom>
        </p:spPr>
        <p:txBody>
          <a:bodyPr anchor="t"/>
          <a:lstStyle>
            <a:lvl1pPr marL="0" indent="0" algn="ctr">
              <a:spcBef>
                <a:spcPts val="0"/>
              </a:spcBef>
              <a:buSzTx/>
              <a:buFontTx/>
              <a:buNone/>
              <a:defRPr sz="3200"/>
            </a:lvl1pPr>
            <a:lvl2pPr marL="0" indent="0" algn="ctr">
              <a:spcBef>
                <a:spcPts val="0"/>
              </a:spcBef>
              <a:buSzTx/>
              <a:buFontTx/>
              <a:buNone/>
              <a:defRPr sz="3200"/>
            </a:lvl2pPr>
            <a:lvl3pPr marL="0" indent="0" algn="ctr">
              <a:spcBef>
                <a:spcPts val="0"/>
              </a:spcBef>
              <a:buSzTx/>
              <a:buFontTx/>
              <a:buNone/>
              <a:defRPr sz="3200"/>
            </a:lvl3pPr>
            <a:lvl4pPr marL="0" indent="0" algn="ctr">
              <a:spcBef>
                <a:spcPts val="0"/>
              </a:spcBef>
              <a:buSzTx/>
              <a:buFontTx/>
              <a:buNone/>
              <a:defRPr sz="3200"/>
            </a:lvl4pPr>
            <a:lvl5pPr marL="0" indent="0" algn="ctr">
              <a:spcBef>
                <a:spcPts val="0"/>
              </a:spcBef>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382" name="Shape 372"/>
          <p:cNvSpPr>
            <a:spLocks noGrp="1"/>
          </p:cNvSpPr>
          <p:nvPr>
            <p:ph type="body" sz="half" idx="21"/>
          </p:nvPr>
        </p:nvSpPr>
        <p:spPr>
          <a:xfrm>
            <a:off x="457198" y="1435100"/>
            <a:ext cx="3008317" cy="4691063"/>
          </a:xfrm>
          <a:prstGeom prst="rect">
            <a:avLst/>
          </a:prstGeom>
        </p:spPr>
        <p:txBody>
          <a:bodyPr anchor="t"/>
          <a:lstStyle/>
          <a:p>
            <a:endParaRPr/>
          </a:p>
        </p:txBody>
      </p:sp>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90" name="Title Text"/>
          <p:cNvSpPr txBox="1">
            <a:spLocks noGrp="1"/>
          </p:cNvSpPr>
          <p:nvPr>
            <p:ph type="title"/>
          </p:nvPr>
        </p:nvSpPr>
        <p:spPr>
          <a:xfrm>
            <a:off x="1792288" y="4800600"/>
            <a:ext cx="5486403" cy="566738"/>
          </a:xfrm>
          <a:prstGeom prst="rect">
            <a:avLst/>
          </a:prstGeom>
        </p:spPr>
        <p:txBody>
          <a:bodyPr lIns="38100" tIns="38100" rIns="38100" bIns="38100" anchor="b"/>
          <a:lstStyle>
            <a:lvl1pPr algn="l">
              <a:defRPr sz="2000" b="1"/>
            </a:lvl1pPr>
          </a:lstStyle>
          <a:p>
            <a:r>
              <a:t>Title Text</a:t>
            </a:r>
          </a:p>
        </p:txBody>
      </p:sp>
      <p:sp>
        <p:nvSpPr>
          <p:cNvPr id="391" name="Shape 381"/>
          <p:cNvSpPr>
            <a:spLocks noGrp="1"/>
          </p:cNvSpPr>
          <p:nvPr>
            <p:ph type="pic" sz="half" idx="21"/>
          </p:nvPr>
        </p:nvSpPr>
        <p:spPr>
          <a:xfrm>
            <a:off x="1792288" y="612775"/>
            <a:ext cx="5486403" cy="4114800"/>
          </a:xfrm>
          <a:prstGeom prst="rect">
            <a:avLst/>
          </a:prstGeom>
        </p:spPr>
        <p:txBody>
          <a:bodyPr lIns="91439" tIns="45719" rIns="91439" bIns="45719" anchor="t">
            <a:noAutofit/>
          </a:bodyPr>
          <a:lstStyle/>
          <a:p>
            <a:endParaRPr/>
          </a:p>
        </p:txBody>
      </p:sp>
      <p:sp>
        <p:nvSpPr>
          <p:cNvPr id="392" name="Body Level One…"/>
          <p:cNvSpPr txBox="1">
            <a:spLocks noGrp="1"/>
          </p:cNvSpPr>
          <p:nvPr>
            <p:ph type="body" sz="quarter" idx="1"/>
          </p:nvPr>
        </p:nvSpPr>
        <p:spPr>
          <a:xfrm>
            <a:off x="1792288" y="5367337"/>
            <a:ext cx="5486403" cy="804865"/>
          </a:xfrm>
          <a:prstGeom prst="rect">
            <a:avLst/>
          </a:prstGeom>
        </p:spPr>
        <p:txBody>
          <a:bodyPr anchor="t"/>
          <a:lstStyle>
            <a:lvl1pPr marL="0" indent="0" algn="ctr">
              <a:spcBef>
                <a:spcPts val="0"/>
              </a:spcBef>
              <a:buSzTx/>
              <a:buFontTx/>
              <a:buNone/>
              <a:defRPr sz="1400"/>
            </a:lvl1pPr>
            <a:lvl2pPr marL="0" indent="0" algn="ctr">
              <a:spcBef>
                <a:spcPts val="0"/>
              </a:spcBef>
              <a:buSzTx/>
              <a:buFontTx/>
              <a:buNone/>
              <a:defRPr sz="1400"/>
            </a:lvl2pPr>
            <a:lvl3pPr marL="0" indent="0" algn="ctr">
              <a:spcBef>
                <a:spcPts val="0"/>
              </a:spcBef>
              <a:buSzTx/>
              <a:buFontTx/>
              <a:buNone/>
              <a:defRPr sz="1400"/>
            </a:lvl3pPr>
            <a:lvl4pPr marL="0" indent="0" algn="ctr">
              <a:spcBef>
                <a:spcPts val="0"/>
              </a:spcBef>
              <a:buSzTx/>
              <a:buFontTx/>
              <a:buNone/>
              <a:defRPr sz="1400"/>
            </a:lvl4pPr>
            <a:lvl5pPr marL="0" indent="0" algn="ctr">
              <a:spcBef>
                <a:spcPts val="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00" name="Title Text"/>
          <p:cNvSpPr txBox="1">
            <a:spLocks noGrp="1"/>
          </p:cNvSpPr>
          <p:nvPr>
            <p:ph type="title"/>
          </p:nvPr>
        </p:nvSpPr>
        <p:spPr>
          <a:xfrm>
            <a:off x="444500" y="990600"/>
            <a:ext cx="4127500" cy="2324100"/>
          </a:xfrm>
          <a:prstGeom prst="rect">
            <a:avLst/>
          </a:prstGeom>
        </p:spPr>
        <p:txBody>
          <a:bodyPr lIns="38100" tIns="38100" rIns="38100" bIns="38100" anchor="b"/>
          <a:lstStyle>
            <a:lvl1pPr>
              <a:defRPr sz="4800"/>
            </a:lvl1pPr>
          </a:lstStyle>
          <a:p>
            <a:r>
              <a:t>Title Text</a:t>
            </a:r>
          </a:p>
        </p:txBody>
      </p:sp>
      <p:sp>
        <p:nvSpPr>
          <p:cNvPr id="401" name="Body Level One…"/>
          <p:cNvSpPr txBox="1">
            <a:spLocks noGrp="1"/>
          </p:cNvSpPr>
          <p:nvPr>
            <p:ph type="body" sz="quarter" idx="1"/>
          </p:nvPr>
        </p:nvSpPr>
        <p:spPr>
          <a:xfrm>
            <a:off x="444500" y="3378200"/>
            <a:ext cx="4127500" cy="2324100"/>
          </a:xfrm>
          <a:prstGeom prst="rect">
            <a:avLst/>
          </a:prstGeom>
        </p:spPr>
        <p:txBody>
          <a:bodyPr anchor="t"/>
          <a:lstStyle>
            <a:lvl1pPr marL="0" indent="0" algn="ctr">
              <a:spcBef>
                <a:spcPts val="0"/>
              </a:spcBef>
              <a:buSzTx/>
              <a:buFontTx/>
              <a:buNone/>
              <a:defRPr sz="2200"/>
            </a:lvl1pPr>
            <a:lvl2pPr marL="0" indent="0" algn="ctr">
              <a:spcBef>
                <a:spcPts val="0"/>
              </a:spcBef>
              <a:buSzTx/>
              <a:buFontTx/>
              <a:buNone/>
              <a:defRPr sz="2200"/>
            </a:lvl2pPr>
            <a:lvl3pPr marL="0" indent="0" algn="ctr">
              <a:spcBef>
                <a:spcPts val="0"/>
              </a:spcBef>
              <a:buSzTx/>
              <a:buFontTx/>
              <a:buNone/>
              <a:defRPr sz="2200"/>
            </a:lvl3pPr>
            <a:lvl4pPr marL="0" indent="0" algn="ctr">
              <a:spcBef>
                <a:spcPts val="0"/>
              </a:spcBef>
              <a:buSzTx/>
              <a:buFontTx/>
              <a:buNone/>
              <a:defRPr sz="2200"/>
            </a:lvl4pPr>
            <a:lvl5pPr marL="0" indent="0" algn="ctr">
              <a:spcBef>
                <a:spcPts val="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09" name="Title Text"/>
          <p:cNvSpPr txBox="1">
            <a:spLocks noGrp="1"/>
          </p:cNvSpPr>
          <p:nvPr>
            <p:ph type="title"/>
          </p:nvPr>
        </p:nvSpPr>
        <p:spPr>
          <a:xfrm>
            <a:off x="3540125" y="990600"/>
            <a:ext cx="1031875" cy="4711700"/>
          </a:xfrm>
          <a:prstGeom prst="rect">
            <a:avLst/>
          </a:prstGeom>
        </p:spPr>
        <p:txBody>
          <a:bodyPr lIns="38100" tIns="38100" rIns="38100" bIns="38100" anchor="b"/>
          <a:lstStyle>
            <a:lvl1pPr>
              <a:defRPr sz="4800"/>
            </a:lvl1pPr>
          </a:lstStyle>
          <a:p>
            <a:r>
              <a:t>Title Text</a:t>
            </a:r>
          </a:p>
        </p:txBody>
      </p:sp>
      <p:sp>
        <p:nvSpPr>
          <p:cNvPr id="410" name="Body Level One…"/>
          <p:cNvSpPr txBox="1">
            <a:spLocks noGrp="1"/>
          </p:cNvSpPr>
          <p:nvPr>
            <p:ph type="body" sz="half" idx="1"/>
          </p:nvPr>
        </p:nvSpPr>
        <p:spPr>
          <a:xfrm>
            <a:off x="444500" y="990600"/>
            <a:ext cx="2943225" cy="4711700"/>
          </a:xfrm>
          <a:prstGeom prst="rect">
            <a:avLst/>
          </a:prstGeom>
        </p:spPr>
        <p:txBody>
          <a:bodyPr anchor="t"/>
          <a:lstStyle>
            <a:lvl1pPr marL="0" indent="0" algn="ctr">
              <a:spcBef>
                <a:spcPts val="0"/>
              </a:spcBef>
              <a:buSzTx/>
              <a:buFontTx/>
              <a:buNone/>
              <a:defRPr sz="2200"/>
            </a:lvl1pPr>
            <a:lvl2pPr marL="0" indent="0" algn="ctr">
              <a:spcBef>
                <a:spcPts val="0"/>
              </a:spcBef>
              <a:buSzTx/>
              <a:buFontTx/>
              <a:buNone/>
              <a:defRPr sz="2200"/>
            </a:lvl2pPr>
            <a:lvl3pPr marL="0" indent="0" algn="ctr">
              <a:spcBef>
                <a:spcPts val="0"/>
              </a:spcBef>
              <a:buSzTx/>
              <a:buFontTx/>
              <a:buNone/>
              <a:defRPr sz="2200"/>
            </a:lvl3pPr>
            <a:lvl4pPr marL="0" indent="0" algn="ctr">
              <a:spcBef>
                <a:spcPts val="0"/>
              </a:spcBef>
              <a:buSzTx/>
              <a:buFontTx/>
              <a:buNone/>
              <a:defRPr sz="2200"/>
            </a:lvl4pPr>
            <a:lvl5pPr marL="0" indent="0" algn="ctr">
              <a:spcBef>
                <a:spcPts val="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4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428" name="Group 6"/>
          <p:cNvGrpSpPr/>
          <p:nvPr/>
        </p:nvGrpSpPr>
        <p:grpSpPr>
          <a:xfrm>
            <a:off x="-2" y="850898"/>
            <a:ext cx="9144005" cy="5149855"/>
            <a:chOff x="-1" y="0"/>
            <a:chExt cx="9144003" cy="5149853"/>
          </a:xfrm>
        </p:grpSpPr>
        <p:sp>
          <p:nvSpPr>
            <p:cNvPr id="418" name="Straight Connector 19"/>
            <p:cNvSpPr/>
            <p:nvPr/>
          </p:nvSpPr>
          <p:spPr>
            <a:xfrm>
              <a:off x="7028259" y="6349"/>
              <a:ext cx="914401" cy="5143504"/>
            </a:xfrm>
            <a:prstGeom prst="line">
              <a:avLst/>
            </a:prstGeom>
            <a:noFill/>
            <a:ln w="3175" cap="rnd">
              <a:solidFill>
                <a:schemeClr val="accent1"/>
              </a:solidFill>
              <a:prstDash val="solid"/>
              <a:round/>
            </a:ln>
            <a:effectLst/>
          </p:spPr>
          <p:txBody>
            <a:bodyPr wrap="square" lIns="45718" tIns="45718" rIns="45718" bIns="45718" numCol="1" anchor="t">
              <a:noAutofit/>
            </a:bodyPr>
            <a:lstStyle/>
            <a:p>
              <a:endParaRPr/>
            </a:p>
          </p:txBody>
        </p:sp>
        <p:sp>
          <p:nvSpPr>
            <p:cNvPr id="419" name="Straight Connector 20"/>
            <p:cNvSpPr/>
            <p:nvPr/>
          </p:nvSpPr>
          <p:spPr>
            <a:xfrm flipH="1">
              <a:off x="5568950" y="2767411"/>
              <a:ext cx="3572671" cy="2382442"/>
            </a:xfrm>
            <a:prstGeom prst="line">
              <a:avLst/>
            </a:prstGeom>
            <a:noFill/>
            <a:ln w="3175" cap="rnd">
              <a:solidFill>
                <a:srgbClr val="D9D9D9"/>
              </a:solidFill>
              <a:prstDash val="solid"/>
              <a:round/>
            </a:ln>
            <a:effectLst/>
          </p:spPr>
          <p:txBody>
            <a:bodyPr wrap="square" lIns="45718" tIns="45718" rIns="45718" bIns="45718" numCol="1" anchor="t">
              <a:noAutofit/>
            </a:bodyPr>
            <a:lstStyle/>
            <a:p>
              <a:endParaRPr/>
            </a:p>
          </p:txBody>
        </p:sp>
        <p:sp>
          <p:nvSpPr>
            <p:cNvPr id="420" name="Rectangle 23"/>
            <p:cNvSpPr/>
            <p:nvPr/>
          </p:nvSpPr>
          <p:spPr>
            <a:xfrm>
              <a:off x="6886106" y="-1"/>
              <a:ext cx="2255515" cy="5149855"/>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1" name="Rectangle 25"/>
            <p:cNvSpPr/>
            <p:nvPr/>
          </p:nvSpPr>
          <p:spPr>
            <a:xfrm>
              <a:off x="7202581" y="-1"/>
              <a:ext cx="1941420"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2" name="Isosceles Triangle 23"/>
            <p:cNvSpPr/>
            <p:nvPr/>
          </p:nvSpPr>
          <p:spPr>
            <a:xfrm>
              <a:off x="6699250" y="2292350"/>
              <a:ext cx="2444753" cy="2857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3" name="Rectangle 27"/>
            <p:cNvSpPr/>
            <p:nvPr/>
          </p:nvSpPr>
          <p:spPr>
            <a:xfrm>
              <a:off x="7000875" y="-1"/>
              <a:ext cx="2140747"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4" name="Rectangle 28"/>
            <p:cNvSpPr/>
            <p:nvPr/>
          </p:nvSpPr>
          <p:spPr>
            <a:xfrm>
              <a:off x="8174047" y="-1"/>
              <a:ext cx="967573" cy="5149855"/>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5" name="Rectangle 29"/>
            <p:cNvSpPr/>
            <p:nvPr/>
          </p:nvSpPr>
          <p:spPr>
            <a:xfrm>
              <a:off x="8204249" y="-1"/>
              <a:ext cx="937371"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6" name="Isosceles Triangle 27"/>
            <p:cNvSpPr/>
            <p:nvPr/>
          </p:nvSpPr>
          <p:spPr>
            <a:xfrm>
              <a:off x="7778750" y="2698750"/>
              <a:ext cx="1362871" cy="24511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27" name="Isosceles Triangle 28"/>
            <p:cNvSpPr/>
            <p:nvPr/>
          </p:nvSpPr>
          <p:spPr>
            <a:xfrm>
              <a:off x="-2" y="3016251"/>
              <a:ext cx="336552" cy="2133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grpSp>
      <p:sp>
        <p:nvSpPr>
          <p:cNvPr id="429" name="Title Text"/>
          <p:cNvSpPr txBox="1">
            <a:spLocks noGrp="1"/>
          </p:cNvSpPr>
          <p:nvPr>
            <p:ph type="title"/>
          </p:nvPr>
        </p:nvSpPr>
        <p:spPr>
          <a:xfrm>
            <a:off x="508000" y="1314450"/>
            <a:ext cx="6447503" cy="990600"/>
          </a:xfrm>
          <a:prstGeom prst="rect">
            <a:avLst/>
          </a:prstGeom>
        </p:spPr>
        <p:txBody>
          <a:bodyPr lIns="34289" tIns="34289" rIns="34289" bIns="34289"/>
          <a:lstStyle>
            <a:lvl1pPr algn="l" defTabSz="457200">
              <a:defRPr sz="3600">
                <a:solidFill>
                  <a:srgbClr val="90C226"/>
                </a:solidFill>
                <a:latin typeface="Trebuchet MS"/>
                <a:ea typeface="Trebuchet MS"/>
                <a:cs typeface="Trebuchet MS"/>
                <a:sym typeface="Trebuchet MS"/>
              </a:defRPr>
            </a:lvl1pPr>
          </a:lstStyle>
          <a:p>
            <a:r>
              <a:t>Title Text</a:t>
            </a:r>
          </a:p>
        </p:txBody>
      </p:sp>
      <p:sp>
        <p:nvSpPr>
          <p:cNvPr id="430" name="Body Level One…"/>
          <p:cNvSpPr txBox="1">
            <a:spLocks noGrp="1"/>
          </p:cNvSpPr>
          <p:nvPr>
            <p:ph type="body" sz="half" idx="1"/>
          </p:nvPr>
        </p:nvSpPr>
        <p:spPr>
          <a:xfrm>
            <a:off x="508000" y="2477691"/>
            <a:ext cx="6447503" cy="2910582"/>
          </a:xfrm>
          <a:prstGeom prst="rect">
            <a:avLst/>
          </a:prstGeom>
        </p:spPr>
        <p:txBody>
          <a:bodyPr lIns="34289" tIns="34289" rIns="34289" bIns="34289" anchor="t"/>
          <a:lstStyle>
            <a:lvl1pPr marL="3429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1pPr>
            <a:lvl2pPr marL="778668" indent="-321468"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2pPr>
            <a:lvl3pPr marL="1208314" indent="-293914"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3pPr>
            <a:lvl4pPr marL="17145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4pPr>
            <a:lvl5pPr marL="21717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6754342" y="5427404"/>
            <a:ext cx="201160" cy="195579"/>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448" name="Group 6"/>
          <p:cNvGrpSpPr/>
          <p:nvPr/>
        </p:nvGrpSpPr>
        <p:grpSpPr>
          <a:xfrm>
            <a:off x="-2" y="850898"/>
            <a:ext cx="9144005" cy="5149855"/>
            <a:chOff x="-1" y="0"/>
            <a:chExt cx="9144003" cy="5149853"/>
          </a:xfrm>
        </p:grpSpPr>
        <p:sp>
          <p:nvSpPr>
            <p:cNvPr id="438" name="Straight Connector 19"/>
            <p:cNvSpPr/>
            <p:nvPr/>
          </p:nvSpPr>
          <p:spPr>
            <a:xfrm>
              <a:off x="7028259" y="6349"/>
              <a:ext cx="914401" cy="5143504"/>
            </a:xfrm>
            <a:prstGeom prst="line">
              <a:avLst/>
            </a:prstGeom>
            <a:noFill/>
            <a:ln w="3175" cap="rnd">
              <a:solidFill>
                <a:schemeClr val="accent1"/>
              </a:solidFill>
              <a:prstDash val="solid"/>
              <a:round/>
            </a:ln>
            <a:effectLst/>
          </p:spPr>
          <p:txBody>
            <a:bodyPr wrap="square" lIns="45718" tIns="45718" rIns="45718" bIns="45718" numCol="1" anchor="t">
              <a:noAutofit/>
            </a:bodyPr>
            <a:lstStyle/>
            <a:p>
              <a:endParaRPr/>
            </a:p>
          </p:txBody>
        </p:sp>
        <p:sp>
          <p:nvSpPr>
            <p:cNvPr id="439" name="Straight Connector 20"/>
            <p:cNvSpPr/>
            <p:nvPr/>
          </p:nvSpPr>
          <p:spPr>
            <a:xfrm flipH="1">
              <a:off x="5568950" y="2767411"/>
              <a:ext cx="3572671" cy="2382442"/>
            </a:xfrm>
            <a:prstGeom prst="line">
              <a:avLst/>
            </a:prstGeom>
            <a:noFill/>
            <a:ln w="3175" cap="rnd">
              <a:solidFill>
                <a:srgbClr val="D9D9D9"/>
              </a:solidFill>
              <a:prstDash val="solid"/>
              <a:round/>
            </a:ln>
            <a:effectLst/>
          </p:spPr>
          <p:txBody>
            <a:bodyPr wrap="square" lIns="45718" tIns="45718" rIns="45718" bIns="45718" numCol="1" anchor="t">
              <a:noAutofit/>
            </a:bodyPr>
            <a:lstStyle/>
            <a:p>
              <a:endParaRPr/>
            </a:p>
          </p:txBody>
        </p:sp>
        <p:sp>
          <p:nvSpPr>
            <p:cNvPr id="440" name="Rectangle 23"/>
            <p:cNvSpPr/>
            <p:nvPr/>
          </p:nvSpPr>
          <p:spPr>
            <a:xfrm>
              <a:off x="6886106" y="-1"/>
              <a:ext cx="2255515" cy="5149855"/>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1" name="Rectangle 25"/>
            <p:cNvSpPr/>
            <p:nvPr/>
          </p:nvSpPr>
          <p:spPr>
            <a:xfrm>
              <a:off x="7202581" y="-1"/>
              <a:ext cx="1941420"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2" name="Isosceles Triangle 23"/>
            <p:cNvSpPr/>
            <p:nvPr/>
          </p:nvSpPr>
          <p:spPr>
            <a:xfrm>
              <a:off x="6699250" y="2292350"/>
              <a:ext cx="2444753" cy="2857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3" name="Rectangle 27"/>
            <p:cNvSpPr/>
            <p:nvPr/>
          </p:nvSpPr>
          <p:spPr>
            <a:xfrm>
              <a:off x="7000875" y="-1"/>
              <a:ext cx="2140747"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4" name="Rectangle 28"/>
            <p:cNvSpPr/>
            <p:nvPr/>
          </p:nvSpPr>
          <p:spPr>
            <a:xfrm>
              <a:off x="8174047" y="-1"/>
              <a:ext cx="967573" cy="5149855"/>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5" name="Rectangle 29"/>
            <p:cNvSpPr/>
            <p:nvPr/>
          </p:nvSpPr>
          <p:spPr>
            <a:xfrm>
              <a:off x="8204249" y="-1"/>
              <a:ext cx="937371"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6" name="Isosceles Triangle 27"/>
            <p:cNvSpPr/>
            <p:nvPr/>
          </p:nvSpPr>
          <p:spPr>
            <a:xfrm>
              <a:off x="7778750" y="2698750"/>
              <a:ext cx="1362871" cy="24511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47" name="Isosceles Triangle 28"/>
            <p:cNvSpPr/>
            <p:nvPr/>
          </p:nvSpPr>
          <p:spPr>
            <a:xfrm>
              <a:off x="-2" y="3016251"/>
              <a:ext cx="336552" cy="2133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grpSp>
      <p:sp>
        <p:nvSpPr>
          <p:cNvPr id="449" name="Title Text"/>
          <p:cNvSpPr txBox="1">
            <a:spLocks noGrp="1"/>
          </p:cNvSpPr>
          <p:nvPr>
            <p:ph type="title"/>
          </p:nvPr>
        </p:nvSpPr>
        <p:spPr>
          <a:xfrm>
            <a:off x="508000" y="1314450"/>
            <a:ext cx="6447503" cy="990600"/>
          </a:xfrm>
          <a:prstGeom prst="rect">
            <a:avLst/>
          </a:prstGeom>
        </p:spPr>
        <p:txBody>
          <a:bodyPr lIns="34289" tIns="34289" rIns="34289" bIns="34289"/>
          <a:lstStyle>
            <a:lvl1pPr algn="l" defTabSz="457200">
              <a:defRPr sz="3600">
                <a:solidFill>
                  <a:srgbClr val="90C226"/>
                </a:solidFill>
                <a:latin typeface="Trebuchet MS"/>
                <a:ea typeface="Trebuchet MS"/>
                <a:cs typeface="Trebuchet MS"/>
                <a:sym typeface="Trebuchet MS"/>
              </a:defRPr>
            </a:lvl1pPr>
          </a:lstStyle>
          <a:p>
            <a:r>
              <a:t>Title Text</a:t>
            </a:r>
          </a:p>
        </p:txBody>
      </p:sp>
      <p:sp>
        <p:nvSpPr>
          <p:cNvPr id="450" name="Body Level One…"/>
          <p:cNvSpPr txBox="1">
            <a:spLocks noGrp="1"/>
          </p:cNvSpPr>
          <p:nvPr>
            <p:ph type="body" sz="half" idx="1"/>
          </p:nvPr>
        </p:nvSpPr>
        <p:spPr>
          <a:xfrm>
            <a:off x="508000" y="2477691"/>
            <a:ext cx="6447503" cy="2910582"/>
          </a:xfrm>
          <a:prstGeom prst="rect">
            <a:avLst/>
          </a:prstGeom>
        </p:spPr>
        <p:txBody>
          <a:bodyPr lIns="34289" tIns="34289" rIns="34289" bIns="34289" anchor="t"/>
          <a:lstStyle>
            <a:lvl1pPr marL="3429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1pPr>
            <a:lvl2pPr marL="778668" indent="-321468"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2pPr>
            <a:lvl3pPr marL="1208314" indent="-293914"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3pPr>
            <a:lvl4pPr marL="17145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4pPr>
            <a:lvl5pPr marL="2171700" indent="-342900" defTabSz="457200">
              <a:spcBef>
                <a:spcPts val="1000"/>
              </a:spcBef>
              <a:buClr>
                <a:srgbClr val="90C226"/>
              </a:buClr>
              <a:buSzPct val="80000"/>
              <a:buFont typeface="Trebuchet MS"/>
              <a:buChar char="u"/>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xfrm>
            <a:off x="6754342" y="5427404"/>
            <a:ext cx="201160" cy="195579"/>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grpSp>
        <p:nvGrpSpPr>
          <p:cNvPr id="468" name="Group 6"/>
          <p:cNvGrpSpPr/>
          <p:nvPr/>
        </p:nvGrpSpPr>
        <p:grpSpPr>
          <a:xfrm>
            <a:off x="-3" y="850899"/>
            <a:ext cx="9144006" cy="5149854"/>
            <a:chOff x="-1" y="0"/>
            <a:chExt cx="9144004" cy="5149853"/>
          </a:xfrm>
        </p:grpSpPr>
        <p:sp>
          <p:nvSpPr>
            <p:cNvPr id="458" name="Straight Connector 31"/>
            <p:cNvSpPr/>
            <p:nvPr/>
          </p:nvSpPr>
          <p:spPr>
            <a:xfrm>
              <a:off x="7028260" y="6349"/>
              <a:ext cx="914402" cy="5143504"/>
            </a:xfrm>
            <a:prstGeom prst="line">
              <a:avLst/>
            </a:prstGeom>
            <a:noFill/>
            <a:ln w="3175" cap="rnd">
              <a:solidFill>
                <a:schemeClr val="accent1"/>
              </a:solidFill>
              <a:prstDash val="solid"/>
              <a:round/>
            </a:ln>
            <a:effectLst/>
          </p:spPr>
          <p:txBody>
            <a:bodyPr wrap="square" lIns="45718" tIns="45718" rIns="45718" bIns="45718" numCol="1" anchor="t">
              <a:noAutofit/>
            </a:bodyPr>
            <a:lstStyle/>
            <a:p>
              <a:endParaRPr/>
            </a:p>
          </p:txBody>
        </p:sp>
        <p:sp>
          <p:nvSpPr>
            <p:cNvPr id="459" name="Straight Connector 20"/>
            <p:cNvSpPr/>
            <p:nvPr/>
          </p:nvSpPr>
          <p:spPr>
            <a:xfrm flipH="1">
              <a:off x="5568951" y="2767410"/>
              <a:ext cx="3572671" cy="2382444"/>
            </a:xfrm>
            <a:prstGeom prst="line">
              <a:avLst/>
            </a:prstGeom>
            <a:noFill/>
            <a:ln w="3175" cap="rnd">
              <a:solidFill>
                <a:srgbClr val="D9D9D9"/>
              </a:solidFill>
              <a:prstDash val="solid"/>
              <a:round/>
            </a:ln>
            <a:effectLst/>
          </p:spPr>
          <p:txBody>
            <a:bodyPr wrap="square" lIns="45718" tIns="45718" rIns="45718" bIns="45718" numCol="1" anchor="t">
              <a:noAutofit/>
            </a:bodyPr>
            <a:lstStyle/>
            <a:p>
              <a:endParaRPr/>
            </a:p>
          </p:txBody>
        </p:sp>
        <p:sp>
          <p:nvSpPr>
            <p:cNvPr id="460" name="Rectangle 23"/>
            <p:cNvSpPr/>
            <p:nvPr/>
          </p:nvSpPr>
          <p:spPr>
            <a:xfrm>
              <a:off x="6886107" y="-1"/>
              <a:ext cx="2255515" cy="5149855"/>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1" name="Rectangle 25"/>
            <p:cNvSpPr/>
            <p:nvPr/>
          </p:nvSpPr>
          <p:spPr>
            <a:xfrm>
              <a:off x="7202582" y="-1"/>
              <a:ext cx="1941421"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2" name="Isosceles Triangle 26"/>
            <p:cNvSpPr/>
            <p:nvPr/>
          </p:nvSpPr>
          <p:spPr>
            <a:xfrm>
              <a:off x="6699251" y="2292350"/>
              <a:ext cx="2444753" cy="2857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3" name="Rectangle 27"/>
            <p:cNvSpPr/>
            <p:nvPr/>
          </p:nvSpPr>
          <p:spPr>
            <a:xfrm>
              <a:off x="7000876" y="-1"/>
              <a:ext cx="2140747"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4" name="Rectangle 28"/>
            <p:cNvSpPr/>
            <p:nvPr/>
          </p:nvSpPr>
          <p:spPr>
            <a:xfrm>
              <a:off x="8174049" y="-1"/>
              <a:ext cx="967573" cy="5149855"/>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5" name="Rectangle 29"/>
            <p:cNvSpPr/>
            <p:nvPr/>
          </p:nvSpPr>
          <p:spPr>
            <a:xfrm>
              <a:off x="8204251" y="-1"/>
              <a:ext cx="937371" cy="5149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6" name="Isosceles Triangle 30"/>
            <p:cNvSpPr/>
            <p:nvPr/>
          </p:nvSpPr>
          <p:spPr>
            <a:xfrm>
              <a:off x="7778752" y="2698750"/>
              <a:ext cx="1362871" cy="24511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sp>
          <p:nvSpPr>
            <p:cNvPr id="467" name="Isosceles Triangle 18"/>
            <p:cNvSpPr/>
            <p:nvPr/>
          </p:nvSpPr>
          <p:spPr>
            <a:xfrm rot="10800000">
              <a:off x="-2" y="6350"/>
              <a:ext cx="631950" cy="4249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5000"/>
              </a:srgbClr>
            </a:solidFill>
            <a:ln w="12700" cap="flat">
              <a:noFill/>
              <a:miter lim="400000"/>
            </a:ln>
            <a:effectLst/>
          </p:spPr>
          <p:txBody>
            <a:bodyPr wrap="square" lIns="45718" tIns="45718" rIns="45718" bIns="45718" numCol="1" anchor="t">
              <a:noAutofit/>
            </a:bodyPr>
            <a:lstStyle/>
            <a:p>
              <a:pPr defTabSz="457200">
                <a:defRPr sz="1800">
                  <a:latin typeface="Trebuchet MS"/>
                  <a:ea typeface="Trebuchet MS"/>
                  <a:cs typeface="Trebuchet MS"/>
                  <a:sym typeface="Trebuchet MS"/>
                </a:defRPr>
              </a:pPr>
              <a:endParaRPr/>
            </a:p>
          </p:txBody>
        </p:sp>
      </p:grpSp>
      <p:sp>
        <p:nvSpPr>
          <p:cNvPr id="469" name="Title Text"/>
          <p:cNvSpPr txBox="1">
            <a:spLocks noGrp="1"/>
          </p:cNvSpPr>
          <p:nvPr>
            <p:ph type="title"/>
          </p:nvPr>
        </p:nvSpPr>
        <p:spPr>
          <a:xfrm>
            <a:off x="1130300" y="2660650"/>
            <a:ext cx="5825203" cy="1234729"/>
          </a:xfrm>
          <a:prstGeom prst="rect">
            <a:avLst/>
          </a:prstGeom>
        </p:spPr>
        <p:txBody>
          <a:bodyPr lIns="34289" tIns="34289" rIns="34289" bIns="34289" anchor="b"/>
          <a:lstStyle>
            <a:lvl1pPr algn="r" defTabSz="457200">
              <a:defRPr sz="5400">
                <a:solidFill>
                  <a:srgbClr val="90C226"/>
                </a:solidFill>
                <a:latin typeface="Trebuchet MS"/>
                <a:ea typeface="Trebuchet MS"/>
                <a:cs typeface="Trebuchet MS"/>
                <a:sym typeface="Trebuchet MS"/>
              </a:defRPr>
            </a:lvl1pPr>
          </a:lstStyle>
          <a:p>
            <a:r>
              <a:t>Title Text</a:t>
            </a:r>
          </a:p>
        </p:txBody>
      </p:sp>
      <p:sp>
        <p:nvSpPr>
          <p:cNvPr id="470" name="Body Level One…"/>
          <p:cNvSpPr txBox="1">
            <a:spLocks noGrp="1"/>
          </p:cNvSpPr>
          <p:nvPr>
            <p:ph type="body" sz="quarter" idx="1"/>
          </p:nvPr>
        </p:nvSpPr>
        <p:spPr>
          <a:xfrm>
            <a:off x="1130300" y="3895373"/>
            <a:ext cx="5825203" cy="822676"/>
          </a:xfrm>
          <a:prstGeom prst="rect">
            <a:avLst/>
          </a:prstGeom>
        </p:spPr>
        <p:txBody>
          <a:bodyPr lIns="34289" tIns="34289" rIns="34289" bIns="34289" anchor="t"/>
          <a:lstStyle>
            <a:lvl1pPr marL="0" indent="0" algn="r" defTabSz="457200">
              <a:spcBef>
                <a:spcPts val="1000"/>
              </a:spcBef>
              <a:buSzTx/>
              <a:buFontTx/>
              <a:buNone/>
              <a:defRPr sz="1800">
                <a:solidFill>
                  <a:srgbClr val="808080"/>
                </a:solidFill>
                <a:latin typeface="Trebuchet MS"/>
                <a:ea typeface="Trebuchet MS"/>
                <a:cs typeface="Trebuchet MS"/>
                <a:sym typeface="Trebuchet MS"/>
              </a:defRPr>
            </a:lvl1pPr>
            <a:lvl2pPr marL="0" indent="0" algn="r" defTabSz="457200">
              <a:spcBef>
                <a:spcPts val="1000"/>
              </a:spcBef>
              <a:buSzTx/>
              <a:buFontTx/>
              <a:buNone/>
              <a:defRPr sz="1800">
                <a:solidFill>
                  <a:srgbClr val="808080"/>
                </a:solidFill>
                <a:latin typeface="Trebuchet MS"/>
                <a:ea typeface="Trebuchet MS"/>
                <a:cs typeface="Trebuchet MS"/>
                <a:sym typeface="Trebuchet MS"/>
              </a:defRPr>
            </a:lvl2pPr>
            <a:lvl3pPr marL="0" indent="0" algn="r" defTabSz="457200">
              <a:spcBef>
                <a:spcPts val="1000"/>
              </a:spcBef>
              <a:buSzTx/>
              <a:buFontTx/>
              <a:buNone/>
              <a:defRPr sz="1800">
                <a:solidFill>
                  <a:srgbClr val="808080"/>
                </a:solidFill>
                <a:latin typeface="Trebuchet MS"/>
                <a:ea typeface="Trebuchet MS"/>
                <a:cs typeface="Trebuchet MS"/>
                <a:sym typeface="Trebuchet MS"/>
              </a:defRPr>
            </a:lvl3pPr>
            <a:lvl4pPr marL="0" indent="0" algn="r" defTabSz="457200">
              <a:spcBef>
                <a:spcPts val="1000"/>
              </a:spcBef>
              <a:buSzTx/>
              <a:buFontTx/>
              <a:buNone/>
              <a:defRPr sz="1800">
                <a:solidFill>
                  <a:srgbClr val="808080"/>
                </a:solidFill>
                <a:latin typeface="Trebuchet MS"/>
                <a:ea typeface="Trebuchet MS"/>
                <a:cs typeface="Trebuchet MS"/>
                <a:sym typeface="Trebuchet MS"/>
              </a:defRPr>
            </a:lvl4pPr>
            <a:lvl5pPr marL="0" indent="0" algn="r" defTabSz="457200">
              <a:spcBef>
                <a:spcPts val="1000"/>
              </a:spcBef>
              <a:buSzTx/>
              <a:buFontTx/>
              <a:buNone/>
              <a:defRPr sz="1800">
                <a:solidFill>
                  <a:srgbClr val="80808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71" name="Slide Number"/>
          <p:cNvSpPr txBox="1">
            <a:spLocks noGrp="1"/>
          </p:cNvSpPr>
          <p:nvPr>
            <p:ph type="sldNum" sz="quarter" idx="2"/>
          </p:nvPr>
        </p:nvSpPr>
        <p:spPr>
          <a:xfrm>
            <a:off x="6754342" y="5427404"/>
            <a:ext cx="201160" cy="195579"/>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892967" y="1151929"/>
            <a:ext cx="7358066" cy="2321720"/>
          </a:xfrm>
          <a:prstGeom prst="rect">
            <a:avLst/>
          </a:prstGeom>
        </p:spPr>
        <p:txBody>
          <a:bodyPr lIns="35717" tIns="35717" rIns="35717" bIns="35717" anchor="b"/>
          <a:lstStyle>
            <a:lvl1pPr defTabSz="410764">
              <a:defRPr>
                <a:latin typeface="Helvetica Light"/>
                <a:ea typeface="Helvetica Light"/>
                <a:cs typeface="Helvetica Light"/>
                <a:sym typeface="Helvetica Light"/>
              </a:defRPr>
            </a:lvl1pPr>
          </a:lstStyle>
          <a:p>
            <a:r>
              <a:t>Title Text</a:t>
            </a:r>
          </a:p>
        </p:txBody>
      </p:sp>
      <p:sp>
        <p:nvSpPr>
          <p:cNvPr id="479" name="Body Level One…"/>
          <p:cNvSpPr txBox="1">
            <a:spLocks noGrp="1"/>
          </p:cNvSpPr>
          <p:nvPr>
            <p:ph type="body" sz="quarter" idx="1"/>
          </p:nvPr>
        </p:nvSpPr>
        <p:spPr>
          <a:xfrm>
            <a:off x="892967" y="3536155"/>
            <a:ext cx="7358066" cy="794744"/>
          </a:xfrm>
          <a:prstGeom prst="rect">
            <a:avLst/>
          </a:prstGeom>
        </p:spPr>
        <p:txBody>
          <a:bodyPr lIns="35717" tIns="35717" rIns="35717" bIns="35717" anchor="t"/>
          <a:lstStyle>
            <a:lvl1pPr marL="0" indent="0" algn="ctr" defTabSz="410764">
              <a:spcBef>
                <a:spcPts val="0"/>
              </a:spcBef>
              <a:buSzTx/>
              <a:buFontTx/>
              <a:buNone/>
              <a:defRPr sz="2200">
                <a:latin typeface="Helvetica Light"/>
                <a:ea typeface="Helvetica Light"/>
                <a:cs typeface="Helvetica Light"/>
                <a:sym typeface="Helvetica Light"/>
              </a:defRPr>
            </a:lvl1pPr>
            <a:lvl2pPr marL="0" indent="0" algn="ctr" defTabSz="410764">
              <a:spcBef>
                <a:spcPts val="0"/>
              </a:spcBef>
              <a:buSzTx/>
              <a:buFontTx/>
              <a:buNone/>
              <a:defRPr sz="2200">
                <a:latin typeface="Helvetica Light"/>
                <a:ea typeface="Helvetica Light"/>
                <a:cs typeface="Helvetica Light"/>
                <a:sym typeface="Helvetica Light"/>
              </a:defRPr>
            </a:lvl2pPr>
            <a:lvl3pPr marL="0" indent="0" algn="ctr" defTabSz="410764">
              <a:spcBef>
                <a:spcPts val="0"/>
              </a:spcBef>
              <a:buSzTx/>
              <a:buFontTx/>
              <a:buNone/>
              <a:defRPr sz="2200">
                <a:latin typeface="Helvetica Light"/>
                <a:ea typeface="Helvetica Light"/>
                <a:cs typeface="Helvetica Light"/>
                <a:sym typeface="Helvetica Light"/>
              </a:defRPr>
            </a:lvl3pPr>
            <a:lvl4pPr marL="0" indent="0" algn="ctr" defTabSz="410764">
              <a:spcBef>
                <a:spcPts val="0"/>
              </a:spcBef>
              <a:buSzTx/>
              <a:buFontTx/>
              <a:buNone/>
              <a:defRPr sz="2200">
                <a:latin typeface="Helvetica Light"/>
                <a:ea typeface="Helvetica Light"/>
                <a:cs typeface="Helvetica Light"/>
                <a:sym typeface="Helvetica Light"/>
              </a:defRPr>
            </a:lvl4pPr>
            <a:lvl5pPr marL="0" indent="0" algn="ctr" defTabSz="410764">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80" name="Slide Number"/>
          <p:cNvSpPr txBox="1">
            <a:spLocks noGrp="1"/>
          </p:cNvSpPr>
          <p:nvPr>
            <p:ph type="sldNum" sz="quarter" idx="2"/>
          </p:nvPr>
        </p:nvSpPr>
        <p:spPr>
          <a:xfrm>
            <a:off x="4440733" y="6505277"/>
            <a:ext cx="253605" cy="249237"/>
          </a:xfrm>
          <a:prstGeom prst="rect">
            <a:avLst/>
          </a:prstGeom>
        </p:spPr>
        <p:txBody>
          <a:bodyPr lIns="35717" tIns="35717" rIns="35717" bIns="35717" anchor="t"/>
          <a:lstStyle>
            <a:lvl1pPr algn="ctr" defTabSz="41076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7" name="Title Text"/>
          <p:cNvSpPr txBox="1">
            <a:spLocks noGrp="1"/>
          </p:cNvSpPr>
          <p:nvPr>
            <p:ph type="title"/>
          </p:nvPr>
        </p:nvSpPr>
        <p:spPr>
          <a:xfrm>
            <a:off x="1485900" y="1063228"/>
            <a:ext cx="6172200" cy="857253"/>
          </a:xfrm>
          <a:prstGeom prst="rect">
            <a:avLst/>
          </a:prstGeom>
        </p:spPr>
        <p:txBody>
          <a:bodyPr lIns="34287" tIns="34287" rIns="34287" bIns="34287"/>
          <a:lstStyle/>
          <a:p>
            <a:r>
              <a:t>Title Text</a:t>
            </a:r>
          </a:p>
        </p:txBody>
      </p:sp>
      <p:sp>
        <p:nvSpPr>
          <p:cNvPr id="488" name="Body Level One…"/>
          <p:cNvSpPr txBox="1">
            <a:spLocks noGrp="1"/>
          </p:cNvSpPr>
          <p:nvPr>
            <p:ph type="body" sz="half" idx="1"/>
          </p:nvPr>
        </p:nvSpPr>
        <p:spPr>
          <a:xfrm>
            <a:off x="1809750" y="1524000"/>
            <a:ext cx="5524500" cy="3810000"/>
          </a:xfrm>
          <a:prstGeom prst="rect">
            <a:avLst/>
          </a:prstGeom>
        </p:spPr>
        <p:txBody>
          <a:bodyPr lIns="28575" tIns="28575" rIns="28575" bIns="28575"/>
          <a:lstStyle/>
          <a:p>
            <a:r>
              <a:t>Body Level One</a:t>
            </a:r>
          </a:p>
          <a:p>
            <a:pPr lvl="1"/>
            <a:r>
              <a:t>Body Level Two</a:t>
            </a:r>
          </a:p>
          <a:p>
            <a:pPr lvl="2"/>
            <a:r>
              <a:t>Body Level Three</a:t>
            </a:r>
          </a:p>
          <a:p>
            <a:pPr lvl="3"/>
            <a:r>
              <a:t>Body Level Four</a:t>
            </a:r>
          </a:p>
          <a:p>
            <a:pPr lvl="4"/>
            <a:r>
              <a:t>Body Level Five</a:t>
            </a:r>
          </a:p>
        </p:txBody>
      </p:sp>
      <p:sp>
        <p:nvSpPr>
          <p:cNvPr id="489" name="Slide Number"/>
          <p:cNvSpPr txBox="1">
            <a:spLocks noGrp="1"/>
          </p:cNvSpPr>
          <p:nvPr>
            <p:ph type="sldNum" sz="quarter" idx="2"/>
          </p:nvPr>
        </p:nvSpPr>
        <p:spPr>
          <a:xfrm>
            <a:off x="5824225" y="5501324"/>
            <a:ext cx="233677" cy="246377"/>
          </a:xfrm>
          <a:prstGeom prst="rect">
            <a:avLst/>
          </a:prstGeom>
        </p:spPr>
        <p:txBody>
          <a:bodyPr lIns="34287" tIns="34287" rIns="34287" bIns="34287"/>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52" name="Title Text"/>
          <p:cNvSpPr txBox="1">
            <a:spLocks noGrp="1"/>
          </p:cNvSpPr>
          <p:nvPr>
            <p:ph type="title"/>
          </p:nvPr>
        </p:nvSpPr>
        <p:spPr>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53"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0"/>
              </a:spcBef>
              <a:buSzTx/>
              <a:buFontTx/>
              <a:buNone/>
              <a:defRPr sz="2400" b="1">
                <a:solidFill>
                  <a:srgbClr val="606060"/>
                </a:solidFill>
                <a:latin typeface="Helvetica Neue"/>
                <a:ea typeface="Helvetica Neue"/>
                <a:cs typeface="Helvetica Neue"/>
                <a:sym typeface="Helvetica Neue"/>
              </a:defRPr>
            </a:lvl1pPr>
            <a:lvl2pPr marL="0" indent="0">
              <a:spcBef>
                <a:spcPts val="0"/>
              </a:spcBef>
              <a:buSzTx/>
              <a:buFontTx/>
              <a:buNone/>
              <a:defRPr sz="2400" b="1">
                <a:solidFill>
                  <a:srgbClr val="606060"/>
                </a:solidFill>
                <a:latin typeface="Helvetica Neue"/>
                <a:ea typeface="Helvetica Neue"/>
                <a:cs typeface="Helvetica Neue"/>
                <a:sym typeface="Helvetica Neue"/>
              </a:defRPr>
            </a:lvl2pPr>
            <a:lvl3pPr marL="0" indent="0">
              <a:spcBef>
                <a:spcPts val="0"/>
              </a:spcBef>
              <a:buSzTx/>
              <a:buFontTx/>
              <a:buNone/>
              <a:defRPr sz="2400" b="1">
                <a:solidFill>
                  <a:srgbClr val="606060"/>
                </a:solidFill>
                <a:latin typeface="Helvetica Neue"/>
                <a:ea typeface="Helvetica Neue"/>
                <a:cs typeface="Helvetica Neue"/>
                <a:sym typeface="Helvetica Neue"/>
              </a:defRPr>
            </a:lvl3pPr>
            <a:lvl4pPr marL="0" indent="0">
              <a:spcBef>
                <a:spcPts val="0"/>
              </a:spcBef>
              <a:buSzTx/>
              <a:buFontTx/>
              <a:buNone/>
              <a:defRPr sz="2400" b="1">
                <a:solidFill>
                  <a:srgbClr val="606060"/>
                </a:solidFill>
                <a:latin typeface="Helvetica Neue"/>
                <a:ea typeface="Helvetica Neue"/>
                <a:cs typeface="Helvetica Neue"/>
                <a:sym typeface="Helvetica Neue"/>
              </a:defRPr>
            </a:lvl4pPr>
            <a:lvl5pPr marL="0" indent="0">
              <a:spcBef>
                <a:spcPts val="0"/>
              </a:spcBef>
              <a:buSzTx/>
              <a:buFontTx/>
              <a:buNone/>
              <a:defRPr sz="2400" b="1">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4" name="Shape 50"/>
          <p:cNvSpPr>
            <a:spLocks noGrp="1"/>
          </p:cNvSpPr>
          <p:nvPr>
            <p:ph type="body" sz="quarter" idx="21"/>
          </p:nvPr>
        </p:nvSpPr>
        <p:spPr>
          <a:xfrm>
            <a:off x="4645025" y="1535112"/>
            <a:ext cx="4041775" cy="639765"/>
          </a:xfrm>
          <a:prstGeom prst="rect">
            <a:avLst/>
          </a:prstGeom>
        </p:spPr>
        <p:txBody>
          <a:bodyPr anchor="b"/>
          <a:lstStyle/>
          <a:p>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506" name="Group 6"/>
          <p:cNvGrpSpPr/>
          <p:nvPr/>
        </p:nvGrpSpPr>
        <p:grpSpPr>
          <a:xfrm>
            <a:off x="0" y="850899"/>
            <a:ext cx="9144001" cy="5149852"/>
            <a:chOff x="0" y="0"/>
            <a:chExt cx="9144000" cy="5149850"/>
          </a:xfrm>
        </p:grpSpPr>
        <p:sp>
          <p:nvSpPr>
            <p:cNvPr id="496" name="Straight Connector 19"/>
            <p:cNvSpPr/>
            <p:nvPr/>
          </p:nvSpPr>
          <p:spPr>
            <a:xfrm>
              <a:off x="7028259" y="6350"/>
              <a:ext cx="914400" cy="5143501"/>
            </a:xfrm>
            <a:prstGeom prst="line">
              <a:avLst/>
            </a:prstGeom>
            <a:noFill/>
            <a:ln w="3175" cap="rnd">
              <a:solidFill>
                <a:schemeClr val="accent1"/>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497" name="Straight Connector 20"/>
            <p:cNvSpPr/>
            <p:nvPr/>
          </p:nvSpPr>
          <p:spPr>
            <a:xfrm flipH="1">
              <a:off x="5568950" y="2767410"/>
              <a:ext cx="3572669" cy="2382441"/>
            </a:xfrm>
            <a:prstGeom prst="line">
              <a:avLst/>
            </a:prstGeom>
            <a:noFill/>
            <a:ln w="3175" cap="rnd">
              <a:solidFill>
                <a:srgbClr val="D9D9D9"/>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498" name="Rectangle 23"/>
            <p:cNvSpPr/>
            <p:nvPr/>
          </p:nvSpPr>
          <p:spPr>
            <a:xfrm>
              <a:off x="6886106" y="0"/>
              <a:ext cx="2255513" cy="5149851"/>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499" name="Rectangle 25"/>
            <p:cNvSpPr/>
            <p:nvPr/>
          </p:nvSpPr>
          <p:spPr>
            <a:xfrm>
              <a:off x="7202581" y="0"/>
              <a:ext cx="1941419"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0" name="Isosceles Triangle 23"/>
            <p:cNvSpPr/>
            <p:nvPr/>
          </p:nvSpPr>
          <p:spPr>
            <a:xfrm>
              <a:off x="6699250" y="2292350"/>
              <a:ext cx="2444751" cy="285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1" name="Rectangle 27"/>
            <p:cNvSpPr/>
            <p:nvPr/>
          </p:nvSpPr>
          <p:spPr>
            <a:xfrm>
              <a:off x="7000875" y="0"/>
              <a:ext cx="2140745"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2" name="Rectangle 28"/>
            <p:cNvSpPr/>
            <p:nvPr/>
          </p:nvSpPr>
          <p:spPr>
            <a:xfrm>
              <a:off x="8174047" y="0"/>
              <a:ext cx="967572" cy="514985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3" name="Rectangle 29"/>
            <p:cNvSpPr/>
            <p:nvPr/>
          </p:nvSpPr>
          <p:spPr>
            <a:xfrm>
              <a:off x="8204249" y="0"/>
              <a:ext cx="937370"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4" name="Isosceles Triangle 27"/>
            <p:cNvSpPr/>
            <p:nvPr/>
          </p:nvSpPr>
          <p:spPr>
            <a:xfrm>
              <a:off x="7778750" y="2698750"/>
              <a:ext cx="1362870" cy="2451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05" name="Isosceles Triangle 28"/>
            <p:cNvSpPr/>
            <p:nvPr/>
          </p:nvSpPr>
          <p:spPr>
            <a:xfrm>
              <a:off x="-1" y="3016250"/>
              <a:ext cx="336551"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grpSp>
      <p:sp>
        <p:nvSpPr>
          <p:cNvPr id="507" name="Title Text"/>
          <p:cNvSpPr txBox="1">
            <a:spLocks noGrp="1"/>
          </p:cNvSpPr>
          <p:nvPr>
            <p:ph type="title"/>
          </p:nvPr>
        </p:nvSpPr>
        <p:spPr>
          <a:xfrm>
            <a:off x="508000" y="1314450"/>
            <a:ext cx="6447502" cy="990600"/>
          </a:xfrm>
          <a:prstGeom prst="rect">
            <a:avLst/>
          </a:prstGeom>
        </p:spPr>
        <p:txBody>
          <a:bodyPr lIns="34289" tIns="34289" rIns="34289" bIns="34289"/>
          <a:lstStyle>
            <a:lvl1pPr algn="l" defTabSz="457200">
              <a:defRPr sz="3600">
                <a:solidFill>
                  <a:srgbClr val="90C226"/>
                </a:solidFill>
                <a:latin typeface="Trebuchet MS"/>
                <a:ea typeface="Trebuchet MS"/>
                <a:cs typeface="Trebuchet MS"/>
                <a:sym typeface="Trebuchet MS"/>
              </a:defRPr>
            </a:lvl1pPr>
          </a:lstStyle>
          <a:p>
            <a:r>
              <a:t>Title Text</a:t>
            </a:r>
          </a:p>
        </p:txBody>
      </p:sp>
      <p:sp>
        <p:nvSpPr>
          <p:cNvPr id="508" name="Body Level One…"/>
          <p:cNvSpPr txBox="1">
            <a:spLocks noGrp="1"/>
          </p:cNvSpPr>
          <p:nvPr>
            <p:ph type="body" sz="half" idx="1"/>
          </p:nvPr>
        </p:nvSpPr>
        <p:spPr>
          <a:xfrm>
            <a:off x="508000" y="2477691"/>
            <a:ext cx="6447502" cy="2910581"/>
          </a:xfrm>
          <a:prstGeom prst="rect">
            <a:avLst/>
          </a:prstGeom>
        </p:spPr>
        <p:txBody>
          <a:bodyPr lIns="34289" tIns="34289" rIns="34289" bIns="34289" anchor="t"/>
          <a:lstStyle>
            <a:lvl1pPr marL="3429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1pPr>
            <a:lvl2pPr marL="778668" indent="-321468"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2pPr>
            <a:lvl3pPr marL="1208314" indent="-293914"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3pPr>
            <a:lvl4pPr marL="17145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4pPr>
            <a:lvl5pPr marL="21717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509" name="Slide Number"/>
          <p:cNvSpPr txBox="1">
            <a:spLocks noGrp="1"/>
          </p:cNvSpPr>
          <p:nvPr>
            <p:ph type="sldNum" sz="quarter" idx="2"/>
          </p:nvPr>
        </p:nvSpPr>
        <p:spPr>
          <a:xfrm>
            <a:off x="6754340" y="5427403"/>
            <a:ext cx="201162" cy="195581"/>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526" name="Group 6"/>
          <p:cNvGrpSpPr/>
          <p:nvPr/>
        </p:nvGrpSpPr>
        <p:grpSpPr>
          <a:xfrm>
            <a:off x="0" y="850899"/>
            <a:ext cx="9144001" cy="5149852"/>
            <a:chOff x="0" y="0"/>
            <a:chExt cx="9144000" cy="5149850"/>
          </a:xfrm>
        </p:grpSpPr>
        <p:sp>
          <p:nvSpPr>
            <p:cNvPr id="516" name="Straight Connector 19"/>
            <p:cNvSpPr/>
            <p:nvPr/>
          </p:nvSpPr>
          <p:spPr>
            <a:xfrm>
              <a:off x="7028259" y="6350"/>
              <a:ext cx="914400" cy="5143501"/>
            </a:xfrm>
            <a:prstGeom prst="line">
              <a:avLst/>
            </a:prstGeom>
            <a:noFill/>
            <a:ln w="3175" cap="rnd">
              <a:solidFill>
                <a:schemeClr val="accent1"/>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17" name="Straight Connector 20"/>
            <p:cNvSpPr/>
            <p:nvPr/>
          </p:nvSpPr>
          <p:spPr>
            <a:xfrm flipH="1">
              <a:off x="5568950" y="2767410"/>
              <a:ext cx="3572669" cy="2382441"/>
            </a:xfrm>
            <a:prstGeom prst="line">
              <a:avLst/>
            </a:prstGeom>
            <a:noFill/>
            <a:ln w="3175" cap="rnd">
              <a:solidFill>
                <a:srgbClr val="D9D9D9"/>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18" name="Rectangle 23"/>
            <p:cNvSpPr/>
            <p:nvPr/>
          </p:nvSpPr>
          <p:spPr>
            <a:xfrm>
              <a:off x="6886106" y="0"/>
              <a:ext cx="2255513" cy="5149851"/>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19" name="Rectangle 25"/>
            <p:cNvSpPr/>
            <p:nvPr/>
          </p:nvSpPr>
          <p:spPr>
            <a:xfrm>
              <a:off x="7202581" y="0"/>
              <a:ext cx="1941419"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0" name="Isosceles Triangle 23"/>
            <p:cNvSpPr/>
            <p:nvPr/>
          </p:nvSpPr>
          <p:spPr>
            <a:xfrm>
              <a:off x="6699250" y="2292350"/>
              <a:ext cx="2444751" cy="285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1" name="Rectangle 27"/>
            <p:cNvSpPr/>
            <p:nvPr/>
          </p:nvSpPr>
          <p:spPr>
            <a:xfrm>
              <a:off x="7000875" y="0"/>
              <a:ext cx="2140745"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2" name="Rectangle 28"/>
            <p:cNvSpPr/>
            <p:nvPr/>
          </p:nvSpPr>
          <p:spPr>
            <a:xfrm>
              <a:off x="8174047" y="0"/>
              <a:ext cx="967572" cy="514985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3" name="Rectangle 29"/>
            <p:cNvSpPr/>
            <p:nvPr/>
          </p:nvSpPr>
          <p:spPr>
            <a:xfrm>
              <a:off x="8204249" y="0"/>
              <a:ext cx="937370"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4" name="Isosceles Triangle 27"/>
            <p:cNvSpPr/>
            <p:nvPr/>
          </p:nvSpPr>
          <p:spPr>
            <a:xfrm>
              <a:off x="7778750" y="2698750"/>
              <a:ext cx="1362870" cy="2451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25" name="Isosceles Triangle 28"/>
            <p:cNvSpPr/>
            <p:nvPr/>
          </p:nvSpPr>
          <p:spPr>
            <a:xfrm>
              <a:off x="-1" y="3016250"/>
              <a:ext cx="336551"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grpSp>
      <p:sp>
        <p:nvSpPr>
          <p:cNvPr id="527" name="Title Text"/>
          <p:cNvSpPr txBox="1">
            <a:spLocks noGrp="1"/>
          </p:cNvSpPr>
          <p:nvPr>
            <p:ph type="title"/>
          </p:nvPr>
        </p:nvSpPr>
        <p:spPr>
          <a:xfrm>
            <a:off x="508000" y="1314450"/>
            <a:ext cx="6447502" cy="990600"/>
          </a:xfrm>
          <a:prstGeom prst="rect">
            <a:avLst/>
          </a:prstGeom>
        </p:spPr>
        <p:txBody>
          <a:bodyPr lIns="34289" tIns="34289" rIns="34289" bIns="34289"/>
          <a:lstStyle>
            <a:lvl1pPr algn="l" defTabSz="457200">
              <a:defRPr sz="3600">
                <a:solidFill>
                  <a:srgbClr val="90C226"/>
                </a:solidFill>
                <a:latin typeface="Trebuchet MS"/>
                <a:ea typeface="Trebuchet MS"/>
                <a:cs typeface="Trebuchet MS"/>
                <a:sym typeface="Trebuchet MS"/>
              </a:defRPr>
            </a:lvl1pPr>
          </a:lstStyle>
          <a:p>
            <a:r>
              <a:t>Title Text</a:t>
            </a:r>
          </a:p>
        </p:txBody>
      </p:sp>
      <p:sp>
        <p:nvSpPr>
          <p:cNvPr id="528" name="Body Level One…"/>
          <p:cNvSpPr txBox="1">
            <a:spLocks noGrp="1"/>
          </p:cNvSpPr>
          <p:nvPr>
            <p:ph type="body" sz="half" idx="1"/>
          </p:nvPr>
        </p:nvSpPr>
        <p:spPr>
          <a:xfrm>
            <a:off x="508000" y="2477691"/>
            <a:ext cx="6447502" cy="2910581"/>
          </a:xfrm>
          <a:prstGeom prst="rect">
            <a:avLst/>
          </a:prstGeom>
        </p:spPr>
        <p:txBody>
          <a:bodyPr lIns="34289" tIns="34289" rIns="34289" bIns="34289" anchor="t"/>
          <a:lstStyle>
            <a:lvl1pPr marL="3429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1pPr>
            <a:lvl2pPr marL="778668" indent="-321468"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2pPr>
            <a:lvl3pPr marL="1208314" indent="-293914"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3pPr>
            <a:lvl4pPr marL="17145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4pPr>
            <a:lvl5pPr marL="2171700" indent="-342900" defTabSz="457200">
              <a:spcBef>
                <a:spcPts val="1000"/>
              </a:spcBef>
              <a:buClr>
                <a:srgbClr val="90C226"/>
              </a:buClr>
              <a:buSzPct val="80000"/>
              <a:buFontTx/>
              <a:buChar char=""/>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529" name="Slide Number"/>
          <p:cNvSpPr txBox="1">
            <a:spLocks noGrp="1"/>
          </p:cNvSpPr>
          <p:nvPr>
            <p:ph type="sldNum" sz="quarter" idx="2"/>
          </p:nvPr>
        </p:nvSpPr>
        <p:spPr>
          <a:xfrm>
            <a:off x="6754340" y="5427403"/>
            <a:ext cx="201162" cy="195581"/>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grpSp>
        <p:nvGrpSpPr>
          <p:cNvPr id="546" name="Group 6"/>
          <p:cNvGrpSpPr/>
          <p:nvPr/>
        </p:nvGrpSpPr>
        <p:grpSpPr>
          <a:xfrm>
            <a:off x="-1" y="850899"/>
            <a:ext cx="9144002" cy="5149852"/>
            <a:chOff x="0" y="0"/>
            <a:chExt cx="9144000" cy="5149850"/>
          </a:xfrm>
        </p:grpSpPr>
        <p:sp>
          <p:nvSpPr>
            <p:cNvPr id="536" name="Straight Connector 31"/>
            <p:cNvSpPr/>
            <p:nvPr/>
          </p:nvSpPr>
          <p:spPr>
            <a:xfrm>
              <a:off x="7028259" y="6350"/>
              <a:ext cx="914400" cy="5143501"/>
            </a:xfrm>
            <a:prstGeom prst="line">
              <a:avLst/>
            </a:prstGeom>
            <a:noFill/>
            <a:ln w="3175" cap="rnd">
              <a:solidFill>
                <a:schemeClr val="accent1"/>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37" name="Straight Connector 20"/>
            <p:cNvSpPr/>
            <p:nvPr/>
          </p:nvSpPr>
          <p:spPr>
            <a:xfrm flipH="1">
              <a:off x="5568950" y="2767410"/>
              <a:ext cx="3572669" cy="2382441"/>
            </a:xfrm>
            <a:prstGeom prst="line">
              <a:avLst/>
            </a:prstGeom>
            <a:noFill/>
            <a:ln w="3175" cap="rnd">
              <a:solidFill>
                <a:srgbClr val="D9D9D9"/>
              </a:solidFill>
              <a:prstDash val="solid"/>
              <a:round/>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38" name="Rectangle 23"/>
            <p:cNvSpPr/>
            <p:nvPr/>
          </p:nvSpPr>
          <p:spPr>
            <a:xfrm>
              <a:off x="6886106" y="0"/>
              <a:ext cx="2255513" cy="5149851"/>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39" name="Rectangle 25"/>
            <p:cNvSpPr/>
            <p:nvPr/>
          </p:nvSpPr>
          <p:spPr>
            <a:xfrm>
              <a:off x="7202581" y="0"/>
              <a:ext cx="1941419"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0" name="Isosceles Triangle 26"/>
            <p:cNvSpPr/>
            <p:nvPr/>
          </p:nvSpPr>
          <p:spPr>
            <a:xfrm>
              <a:off x="6699250" y="2292350"/>
              <a:ext cx="2444751" cy="285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1" name="Rectangle 27"/>
            <p:cNvSpPr/>
            <p:nvPr/>
          </p:nvSpPr>
          <p:spPr>
            <a:xfrm>
              <a:off x="7000875" y="0"/>
              <a:ext cx="2140745"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2" name="Rectangle 28"/>
            <p:cNvSpPr/>
            <p:nvPr/>
          </p:nvSpPr>
          <p:spPr>
            <a:xfrm>
              <a:off x="8174047" y="0"/>
              <a:ext cx="967572" cy="514985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3" name="Rectangle 29"/>
            <p:cNvSpPr/>
            <p:nvPr/>
          </p:nvSpPr>
          <p:spPr>
            <a:xfrm>
              <a:off x="8204249" y="0"/>
              <a:ext cx="937370"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4" name="Isosceles Triangle 30"/>
            <p:cNvSpPr/>
            <p:nvPr/>
          </p:nvSpPr>
          <p:spPr>
            <a:xfrm>
              <a:off x="7778750" y="2698750"/>
              <a:ext cx="1362870" cy="2451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sp>
          <p:nvSpPr>
            <p:cNvPr id="545" name="Isosceles Triangle 18"/>
            <p:cNvSpPr/>
            <p:nvPr/>
          </p:nvSpPr>
          <p:spPr>
            <a:xfrm rot="10800000">
              <a:off x="-1" y="6350"/>
              <a:ext cx="631948" cy="42496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5000"/>
              </a:srgbClr>
            </a:solidFill>
            <a:ln w="12700" cap="flat">
              <a:noFill/>
              <a:miter lim="400000"/>
            </a:ln>
            <a:effectLst/>
          </p:spPr>
          <p:txBody>
            <a:bodyPr wrap="square" lIns="34289" tIns="34289" rIns="34289" bIns="34289" numCol="1" anchor="t">
              <a:noAutofit/>
            </a:bodyPr>
            <a:lstStyle/>
            <a:p>
              <a:pPr defTabSz="457200">
                <a:defRPr sz="1800">
                  <a:latin typeface="Trebuchet MS"/>
                  <a:ea typeface="Trebuchet MS"/>
                  <a:cs typeface="Trebuchet MS"/>
                  <a:sym typeface="Trebuchet MS"/>
                </a:defRPr>
              </a:pPr>
              <a:endParaRPr/>
            </a:p>
          </p:txBody>
        </p:sp>
      </p:grpSp>
      <p:sp>
        <p:nvSpPr>
          <p:cNvPr id="547" name="Title Text"/>
          <p:cNvSpPr txBox="1">
            <a:spLocks noGrp="1"/>
          </p:cNvSpPr>
          <p:nvPr>
            <p:ph type="title"/>
          </p:nvPr>
        </p:nvSpPr>
        <p:spPr>
          <a:xfrm>
            <a:off x="1130300" y="2660650"/>
            <a:ext cx="5825203" cy="1234728"/>
          </a:xfrm>
          <a:prstGeom prst="rect">
            <a:avLst/>
          </a:prstGeom>
        </p:spPr>
        <p:txBody>
          <a:bodyPr lIns="34289" tIns="34289" rIns="34289" bIns="34289" anchor="b"/>
          <a:lstStyle>
            <a:lvl1pPr algn="r" defTabSz="457200">
              <a:defRPr sz="5400">
                <a:solidFill>
                  <a:srgbClr val="90C226"/>
                </a:solidFill>
                <a:latin typeface="Trebuchet MS"/>
                <a:ea typeface="Trebuchet MS"/>
                <a:cs typeface="Trebuchet MS"/>
                <a:sym typeface="Trebuchet MS"/>
              </a:defRPr>
            </a:lvl1pPr>
          </a:lstStyle>
          <a:p>
            <a:r>
              <a:t>Title Text</a:t>
            </a:r>
          </a:p>
        </p:txBody>
      </p:sp>
      <p:sp>
        <p:nvSpPr>
          <p:cNvPr id="548" name="Body Level One…"/>
          <p:cNvSpPr txBox="1">
            <a:spLocks noGrp="1"/>
          </p:cNvSpPr>
          <p:nvPr>
            <p:ph type="body" sz="quarter" idx="1"/>
          </p:nvPr>
        </p:nvSpPr>
        <p:spPr>
          <a:xfrm>
            <a:off x="1130300" y="3895374"/>
            <a:ext cx="5825203" cy="822675"/>
          </a:xfrm>
          <a:prstGeom prst="rect">
            <a:avLst/>
          </a:prstGeom>
        </p:spPr>
        <p:txBody>
          <a:bodyPr lIns="34289" tIns="34289" rIns="34289" bIns="34289" anchor="t"/>
          <a:lstStyle>
            <a:lvl1pPr marL="0" indent="0" algn="r" defTabSz="457200">
              <a:spcBef>
                <a:spcPts val="1000"/>
              </a:spcBef>
              <a:buSzTx/>
              <a:buFontTx/>
              <a:buNone/>
              <a:defRPr sz="1800">
                <a:solidFill>
                  <a:srgbClr val="808080"/>
                </a:solidFill>
                <a:latin typeface="Trebuchet MS"/>
                <a:ea typeface="Trebuchet MS"/>
                <a:cs typeface="Trebuchet MS"/>
                <a:sym typeface="Trebuchet MS"/>
              </a:defRPr>
            </a:lvl1pPr>
            <a:lvl2pPr marL="0" indent="457200" algn="r" defTabSz="457200">
              <a:spcBef>
                <a:spcPts val="1000"/>
              </a:spcBef>
              <a:buSzTx/>
              <a:buFontTx/>
              <a:buNone/>
              <a:defRPr sz="1800">
                <a:solidFill>
                  <a:srgbClr val="808080"/>
                </a:solidFill>
                <a:latin typeface="Trebuchet MS"/>
                <a:ea typeface="Trebuchet MS"/>
                <a:cs typeface="Trebuchet MS"/>
                <a:sym typeface="Trebuchet MS"/>
              </a:defRPr>
            </a:lvl2pPr>
            <a:lvl3pPr marL="0" indent="914400" algn="r" defTabSz="457200">
              <a:spcBef>
                <a:spcPts val="1000"/>
              </a:spcBef>
              <a:buSzTx/>
              <a:buFontTx/>
              <a:buNone/>
              <a:defRPr sz="1800">
                <a:solidFill>
                  <a:srgbClr val="808080"/>
                </a:solidFill>
                <a:latin typeface="Trebuchet MS"/>
                <a:ea typeface="Trebuchet MS"/>
                <a:cs typeface="Trebuchet MS"/>
                <a:sym typeface="Trebuchet MS"/>
              </a:defRPr>
            </a:lvl3pPr>
            <a:lvl4pPr marL="0" indent="1371600" algn="r" defTabSz="457200">
              <a:spcBef>
                <a:spcPts val="1000"/>
              </a:spcBef>
              <a:buSzTx/>
              <a:buFontTx/>
              <a:buNone/>
              <a:defRPr sz="1800">
                <a:solidFill>
                  <a:srgbClr val="808080"/>
                </a:solidFill>
                <a:latin typeface="Trebuchet MS"/>
                <a:ea typeface="Trebuchet MS"/>
                <a:cs typeface="Trebuchet MS"/>
                <a:sym typeface="Trebuchet MS"/>
              </a:defRPr>
            </a:lvl4pPr>
            <a:lvl5pPr marL="0" indent="1828800" algn="r" defTabSz="457200">
              <a:spcBef>
                <a:spcPts val="1000"/>
              </a:spcBef>
              <a:buSzTx/>
              <a:buFontTx/>
              <a:buNone/>
              <a:defRPr sz="1800">
                <a:solidFill>
                  <a:srgbClr val="80808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549" name="Slide Number"/>
          <p:cNvSpPr txBox="1">
            <a:spLocks noGrp="1"/>
          </p:cNvSpPr>
          <p:nvPr>
            <p:ph type="sldNum" sz="quarter" idx="2"/>
          </p:nvPr>
        </p:nvSpPr>
        <p:spPr>
          <a:xfrm>
            <a:off x="6754340" y="5427403"/>
            <a:ext cx="201162" cy="195581"/>
          </a:xfrm>
          <a:prstGeom prst="rect">
            <a:avLst/>
          </a:prstGeom>
        </p:spPr>
        <p:txBody>
          <a:bodyPr lIns="34289" tIns="34289" rIns="34289" bIns="34289"/>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6" name="Title Text"/>
          <p:cNvSpPr txBox="1">
            <a:spLocks noGrp="1"/>
          </p:cNvSpPr>
          <p:nvPr>
            <p:ph type="title"/>
          </p:nvPr>
        </p:nvSpPr>
        <p:spPr>
          <a:xfrm>
            <a:off x="628650" y="1131093"/>
            <a:ext cx="7886700" cy="994174"/>
          </a:xfrm>
          <a:prstGeom prst="rect">
            <a:avLst/>
          </a:prstGeom>
        </p:spPr>
        <p:txBody>
          <a:bodyPr lIns="34289" tIns="34289" rIns="34289" bIns="34289" anchor="ctr"/>
          <a:lstStyle>
            <a:lvl1pPr algn="l">
              <a:lnSpc>
                <a:spcPct val="90000"/>
              </a:lnSpc>
              <a:defRPr sz="4400">
                <a:latin typeface="Calibri Light"/>
                <a:ea typeface="Calibri Light"/>
                <a:cs typeface="Calibri Light"/>
                <a:sym typeface="Calibri Light"/>
              </a:defRPr>
            </a:lvl1pPr>
          </a:lstStyle>
          <a:p>
            <a:r>
              <a:t>Title Text</a:t>
            </a:r>
          </a:p>
        </p:txBody>
      </p:sp>
      <p:sp>
        <p:nvSpPr>
          <p:cNvPr id="557" name="Body Level One…"/>
          <p:cNvSpPr txBox="1">
            <a:spLocks noGrp="1"/>
          </p:cNvSpPr>
          <p:nvPr>
            <p:ph type="body" idx="1"/>
          </p:nvPr>
        </p:nvSpPr>
        <p:spPr>
          <a:xfrm>
            <a:off x="628650" y="2226468"/>
            <a:ext cx="7886700" cy="3263505"/>
          </a:xfrm>
          <a:prstGeom prst="rect">
            <a:avLst/>
          </a:prstGeom>
        </p:spPr>
        <p:txBody>
          <a:bodyPr lIns="34289" tIns="34289" rIns="34289" bIns="34289" anchor="t"/>
          <a:lstStyle>
            <a:lvl1pPr marL="228600" indent="-228600">
              <a:lnSpc>
                <a:spcPct val="90000"/>
              </a:lnSpc>
              <a:spcBef>
                <a:spcPts val="1000"/>
              </a:spcBef>
              <a:buSzPct val="100000"/>
              <a:buFont typeface="Arial"/>
              <a:defRPr>
                <a:latin typeface="+mj-lt"/>
                <a:ea typeface="+mj-ea"/>
                <a:cs typeface="+mj-cs"/>
                <a:sym typeface="Calibri"/>
              </a:defRPr>
            </a:lvl1pPr>
            <a:lvl2pPr marL="723900" indent="-266700">
              <a:lnSpc>
                <a:spcPct val="90000"/>
              </a:lnSpc>
              <a:spcBef>
                <a:spcPts val="1000"/>
              </a:spcBef>
              <a:buSzPct val="100000"/>
              <a:buFont typeface="Arial"/>
              <a:defRPr>
                <a:latin typeface="+mj-lt"/>
                <a:ea typeface="+mj-ea"/>
                <a:cs typeface="+mj-cs"/>
                <a:sym typeface="Calibri"/>
              </a:defRPr>
            </a:lvl2pPr>
            <a:lvl3pPr marL="1234439" indent="-320039">
              <a:lnSpc>
                <a:spcPct val="90000"/>
              </a:lnSpc>
              <a:spcBef>
                <a:spcPts val="1000"/>
              </a:spcBef>
              <a:buSzPct val="100000"/>
              <a:buFont typeface="Arial"/>
              <a:defRPr>
                <a:latin typeface="+mj-lt"/>
                <a:ea typeface="+mj-ea"/>
                <a:cs typeface="+mj-cs"/>
                <a:sym typeface="Calibri"/>
              </a:defRPr>
            </a:lvl3pPr>
            <a:lvl4pPr marL="1727200" indent="-355600">
              <a:lnSpc>
                <a:spcPct val="90000"/>
              </a:lnSpc>
              <a:spcBef>
                <a:spcPts val="1000"/>
              </a:spcBef>
              <a:buSzPct val="100000"/>
              <a:buFont typeface="Arial"/>
              <a:defRPr>
                <a:latin typeface="+mj-lt"/>
                <a:ea typeface="+mj-ea"/>
                <a:cs typeface="+mj-cs"/>
                <a:sym typeface="Calibri"/>
              </a:defRPr>
            </a:lvl4pPr>
            <a:lvl5pPr marL="2184400" indent="-355600">
              <a:lnSpc>
                <a:spcPct val="90000"/>
              </a:lnSpc>
              <a:spcBef>
                <a:spcPts val="1000"/>
              </a:spcBef>
              <a:buSzPct val="1000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8" name="Slide Number"/>
          <p:cNvSpPr txBox="1">
            <a:spLocks noGrp="1"/>
          </p:cNvSpPr>
          <p:nvPr>
            <p:ph type="sldNum" sz="quarter" idx="2"/>
          </p:nvPr>
        </p:nvSpPr>
        <p:spPr>
          <a:xfrm>
            <a:off x="8279586" y="5648711"/>
            <a:ext cx="235765" cy="225446"/>
          </a:xfrm>
          <a:prstGeom prst="rect">
            <a:avLst/>
          </a:prstGeom>
        </p:spPr>
        <p:txBody>
          <a:bodyPr lIns="34289" tIns="34289" rIns="34289" bIns="34289"/>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65" name="Title Text"/>
          <p:cNvSpPr txBox="1">
            <a:spLocks noGrp="1"/>
          </p:cNvSpPr>
          <p:nvPr>
            <p:ph type="title"/>
          </p:nvPr>
        </p:nvSpPr>
        <p:spPr>
          <a:xfrm>
            <a:off x="1143000" y="1699022"/>
            <a:ext cx="6858000" cy="1790701"/>
          </a:xfrm>
          <a:prstGeom prst="rect">
            <a:avLst/>
          </a:prstGeom>
        </p:spPr>
        <p:txBody>
          <a:bodyPr lIns="34289" tIns="34289" rIns="34289" bIns="34289" anchor="b"/>
          <a:lstStyle>
            <a:lvl1pPr>
              <a:lnSpc>
                <a:spcPct val="90000"/>
              </a:lnSpc>
              <a:defRPr sz="6000">
                <a:latin typeface="Calibri Light"/>
                <a:ea typeface="Calibri Light"/>
                <a:cs typeface="Calibri Light"/>
                <a:sym typeface="Calibri Light"/>
              </a:defRPr>
            </a:lvl1pPr>
          </a:lstStyle>
          <a:p>
            <a:r>
              <a:t>Title Text</a:t>
            </a:r>
          </a:p>
        </p:txBody>
      </p:sp>
      <p:sp>
        <p:nvSpPr>
          <p:cNvPr id="566" name="Body Level One…"/>
          <p:cNvSpPr txBox="1">
            <a:spLocks noGrp="1"/>
          </p:cNvSpPr>
          <p:nvPr>
            <p:ph type="body" sz="quarter" idx="1"/>
          </p:nvPr>
        </p:nvSpPr>
        <p:spPr>
          <a:xfrm>
            <a:off x="1143000" y="3558778"/>
            <a:ext cx="6858000" cy="1241822"/>
          </a:xfrm>
          <a:prstGeom prst="rect">
            <a:avLst/>
          </a:prstGeom>
        </p:spPr>
        <p:txBody>
          <a:bodyPr lIns="34289" tIns="34289" rIns="34289" bIns="34289" anchor="t"/>
          <a:lstStyle>
            <a:lvl1pPr marL="0" indent="0" algn="ctr">
              <a:lnSpc>
                <a:spcPct val="90000"/>
              </a:lnSpc>
              <a:spcBef>
                <a:spcPts val="1000"/>
              </a:spcBef>
              <a:buSzTx/>
              <a:buFontTx/>
              <a:buNone/>
              <a:defRPr sz="2400">
                <a:latin typeface="+mj-lt"/>
                <a:ea typeface="+mj-ea"/>
                <a:cs typeface="+mj-cs"/>
                <a:sym typeface="Calibri"/>
              </a:defRPr>
            </a:lvl1pPr>
            <a:lvl2pPr marL="0" indent="457200" algn="ctr">
              <a:lnSpc>
                <a:spcPct val="90000"/>
              </a:lnSpc>
              <a:spcBef>
                <a:spcPts val="1000"/>
              </a:spcBef>
              <a:buSzTx/>
              <a:buFontTx/>
              <a:buNone/>
              <a:defRPr sz="2400">
                <a:latin typeface="+mj-lt"/>
                <a:ea typeface="+mj-ea"/>
                <a:cs typeface="+mj-cs"/>
                <a:sym typeface="Calibri"/>
              </a:defRPr>
            </a:lvl2pPr>
            <a:lvl3pPr marL="0" indent="914400" algn="ctr">
              <a:lnSpc>
                <a:spcPct val="90000"/>
              </a:lnSpc>
              <a:spcBef>
                <a:spcPts val="1000"/>
              </a:spcBef>
              <a:buSzTx/>
              <a:buFontTx/>
              <a:buNone/>
              <a:defRPr sz="2400">
                <a:latin typeface="+mj-lt"/>
                <a:ea typeface="+mj-ea"/>
                <a:cs typeface="+mj-cs"/>
                <a:sym typeface="Calibri"/>
              </a:defRPr>
            </a:lvl3pPr>
            <a:lvl4pPr marL="0" indent="1371600" algn="ctr">
              <a:lnSpc>
                <a:spcPct val="90000"/>
              </a:lnSpc>
              <a:spcBef>
                <a:spcPts val="1000"/>
              </a:spcBef>
              <a:buSzTx/>
              <a:buFontTx/>
              <a:buNone/>
              <a:defRPr sz="2400">
                <a:latin typeface="+mj-lt"/>
                <a:ea typeface="+mj-ea"/>
                <a:cs typeface="+mj-cs"/>
                <a:sym typeface="Calibri"/>
              </a:defRPr>
            </a:lvl4pPr>
            <a:lvl5pPr marL="0" indent="1828800" algn="ctr">
              <a:lnSpc>
                <a:spcPct val="90000"/>
              </a:lnSpc>
              <a:spcBef>
                <a:spcPts val="1000"/>
              </a:spcBef>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7" name="Slide Number"/>
          <p:cNvSpPr txBox="1">
            <a:spLocks noGrp="1"/>
          </p:cNvSpPr>
          <p:nvPr>
            <p:ph type="sldNum" sz="quarter" idx="2"/>
          </p:nvPr>
        </p:nvSpPr>
        <p:spPr>
          <a:xfrm>
            <a:off x="8279586" y="5648711"/>
            <a:ext cx="235765" cy="225446"/>
          </a:xfrm>
          <a:prstGeom prst="rect">
            <a:avLst/>
          </a:prstGeom>
        </p:spPr>
        <p:txBody>
          <a:bodyPr lIns="34289" tIns="34289" rIns="34289" bIns="34289"/>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63" name="Title Text"/>
          <p:cNvSpPr txBox="1">
            <a:spLocks noGrp="1"/>
          </p:cNvSpPr>
          <p:nvPr>
            <p:ph type="title"/>
          </p:nvPr>
        </p:nvSpPr>
        <p:spPr>
          <a:xfrm>
            <a:off x="406400" y="927100"/>
            <a:ext cx="8343900" cy="2235200"/>
          </a:xfrm>
          <a:prstGeom prst="rect">
            <a:avLst/>
          </a:prstGeom>
        </p:spPr>
        <p:txBody>
          <a:bodyPr lIns="38100" tIns="38100" rIns="38100" bIns="38100" anchor="b"/>
          <a:lstStyle>
            <a:lvl1pPr algn="l">
              <a:defRPr sz="2800">
                <a:latin typeface="Helvetica Neue Light"/>
                <a:ea typeface="Helvetica Neue Light"/>
                <a:cs typeface="Helvetica Neue Light"/>
                <a:sym typeface="Helvetica Neue Light"/>
              </a:defRPr>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80" name="Title Text"/>
          <p:cNvSpPr txBox="1">
            <a:spLocks noGrp="1"/>
          </p:cNvSpPr>
          <p:nvPr>
            <p:ph type="title"/>
          </p:nvPr>
        </p:nvSpPr>
        <p:spPr>
          <a:xfrm>
            <a:off x="457200" y="273050"/>
            <a:ext cx="3008316" cy="1162050"/>
          </a:xfrm>
          <a:prstGeom prst="rect">
            <a:avLst/>
          </a:prstGeom>
        </p:spPr>
        <p:txBody>
          <a:bodyPr lIns="38100" tIns="38100" rIns="38100" bIns="38100" anchor="b"/>
          <a:lstStyle>
            <a:lvl1pPr algn="l">
              <a:defRPr sz="2000">
                <a:latin typeface="Helvetica Neue Light"/>
                <a:ea typeface="Helvetica Neue Light"/>
                <a:cs typeface="Helvetica Neue Light"/>
                <a:sym typeface="Helvetica Neue Light"/>
              </a:defRPr>
            </a:lvl1pPr>
          </a:lstStyle>
          <a:p>
            <a:r>
              <a:t>Title Text</a:t>
            </a:r>
          </a:p>
        </p:txBody>
      </p:sp>
      <p:sp>
        <p:nvSpPr>
          <p:cNvPr id="81" name="Body Level One…"/>
          <p:cNvSpPr txBox="1">
            <a:spLocks noGrp="1"/>
          </p:cNvSpPr>
          <p:nvPr>
            <p:ph type="body" idx="1"/>
          </p:nvPr>
        </p:nvSpPr>
        <p:spPr>
          <a:xfrm>
            <a:off x="3575050" y="273050"/>
            <a:ext cx="5111750" cy="5853113"/>
          </a:xfrm>
          <a:prstGeom prst="rect">
            <a:avLst/>
          </a:prstGeom>
        </p:spPr>
        <p:txBody>
          <a:bodyPr anchor="t"/>
          <a:lstStyle>
            <a:lvl1pPr marL="0" indent="0">
              <a:spcBef>
                <a:spcPts val="0"/>
              </a:spcBef>
              <a:buSzTx/>
              <a:buFontTx/>
              <a:buNone/>
              <a:defRPr sz="3200">
                <a:solidFill>
                  <a:srgbClr val="606060"/>
                </a:solidFill>
                <a:latin typeface="Helvetica Neue"/>
                <a:ea typeface="Helvetica Neue"/>
                <a:cs typeface="Helvetica Neue"/>
                <a:sym typeface="Helvetica Neue"/>
              </a:defRPr>
            </a:lvl1pPr>
            <a:lvl2pPr marL="0" indent="0">
              <a:spcBef>
                <a:spcPts val="0"/>
              </a:spcBef>
              <a:buSzTx/>
              <a:buFontTx/>
              <a:buNone/>
              <a:defRPr sz="3200">
                <a:solidFill>
                  <a:srgbClr val="606060"/>
                </a:solidFill>
                <a:latin typeface="Helvetica Neue"/>
                <a:ea typeface="Helvetica Neue"/>
                <a:cs typeface="Helvetica Neue"/>
                <a:sym typeface="Helvetica Neue"/>
              </a:defRPr>
            </a:lvl2pPr>
            <a:lvl3pPr marL="0" indent="0">
              <a:spcBef>
                <a:spcPts val="0"/>
              </a:spcBef>
              <a:buSzTx/>
              <a:buFontTx/>
              <a:buNone/>
              <a:defRPr sz="3200">
                <a:solidFill>
                  <a:srgbClr val="606060"/>
                </a:solidFill>
                <a:latin typeface="Helvetica Neue"/>
                <a:ea typeface="Helvetica Neue"/>
                <a:cs typeface="Helvetica Neue"/>
                <a:sym typeface="Helvetica Neue"/>
              </a:defRPr>
            </a:lvl3pPr>
            <a:lvl4pPr marL="0" indent="0">
              <a:spcBef>
                <a:spcPts val="0"/>
              </a:spcBef>
              <a:buSzTx/>
              <a:buFontTx/>
              <a:buNone/>
              <a:defRPr sz="3200">
                <a:solidFill>
                  <a:srgbClr val="606060"/>
                </a:solidFill>
                <a:latin typeface="Helvetica Neue"/>
                <a:ea typeface="Helvetica Neue"/>
                <a:cs typeface="Helvetica Neue"/>
                <a:sym typeface="Helvetica Neue"/>
              </a:defRPr>
            </a:lvl4pPr>
            <a:lvl5pPr marL="0" indent="0">
              <a:spcBef>
                <a:spcPts val="0"/>
              </a:spcBef>
              <a:buSzTx/>
              <a:buFontTx/>
              <a:buNone/>
              <a:defRPr sz="32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2" name="Shape 75"/>
          <p:cNvSpPr>
            <a:spLocks noGrp="1"/>
          </p:cNvSpPr>
          <p:nvPr>
            <p:ph type="body" sz="half" idx="21"/>
          </p:nvPr>
        </p:nvSpPr>
        <p:spPr>
          <a:xfrm>
            <a:off x="457198" y="1435100"/>
            <a:ext cx="3008317" cy="4691063"/>
          </a:xfrm>
          <a:prstGeom prst="rect">
            <a:avLst/>
          </a:prstGeom>
        </p:spPr>
        <p:txBody>
          <a:bodyPr anchor="t"/>
          <a:lstStyle/>
          <a:p>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0" name="Shape 2"/>
          <p:cNvSpPr/>
          <p:nvPr/>
        </p:nvSpPr>
        <p:spPr>
          <a:xfrm>
            <a:off x="457200" y="3340100"/>
            <a:ext cx="8229600" cy="0"/>
          </a:xfrm>
          <a:prstGeom prst="line">
            <a:avLst/>
          </a:prstGeom>
          <a:ln w="12700">
            <a:solidFill>
              <a:srgbClr val="888888"/>
            </a:solidFill>
            <a:miter/>
          </a:ln>
        </p:spPr>
        <p:txBody>
          <a:bodyPr lIns="45718" tIns="45718" rIns="45718" bIns="45718"/>
          <a:lstStyle/>
          <a:p>
            <a:endParaRPr/>
          </a:p>
        </p:txBody>
      </p:sp>
      <p:sp>
        <p:nvSpPr>
          <p:cNvPr id="91" name="Title Text"/>
          <p:cNvSpPr txBox="1">
            <a:spLocks noGrp="1"/>
          </p:cNvSpPr>
          <p:nvPr>
            <p:ph type="title"/>
          </p:nvPr>
        </p:nvSpPr>
        <p:spPr>
          <a:xfrm>
            <a:off x="1792288" y="4800600"/>
            <a:ext cx="5486403" cy="566738"/>
          </a:xfrm>
          <a:prstGeom prst="rect">
            <a:avLst/>
          </a:prstGeom>
        </p:spPr>
        <p:txBody>
          <a:bodyPr lIns="38100" tIns="38100" rIns="38100" bIns="38100" anchor="b"/>
          <a:lstStyle>
            <a:lvl1pPr algn="l">
              <a:defRPr sz="2000">
                <a:latin typeface="Helvetica Neue Light"/>
                <a:ea typeface="Helvetica Neue Light"/>
                <a:cs typeface="Helvetica Neue Light"/>
                <a:sym typeface="Helvetica Neue Light"/>
              </a:defRPr>
            </a:lvl1pPr>
          </a:lstStyle>
          <a:p>
            <a:r>
              <a:t>Title Text</a:t>
            </a:r>
          </a:p>
        </p:txBody>
      </p:sp>
      <p:sp>
        <p:nvSpPr>
          <p:cNvPr id="92" name="Shape 84"/>
          <p:cNvSpPr>
            <a:spLocks noGrp="1"/>
          </p:cNvSpPr>
          <p:nvPr>
            <p:ph type="pic" sz="half" idx="21"/>
          </p:nvPr>
        </p:nvSpPr>
        <p:spPr>
          <a:xfrm>
            <a:off x="1792288" y="612775"/>
            <a:ext cx="5486403" cy="4114800"/>
          </a:xfrm>
          <a:prstGeom prst="rect">
            <a:avLst/>
          </a:prstGeom>
        </p:spPr>
        <p:txBody>
          <a:bodyPr lIns="91439" tIns="45719" rIns="91439" bIns="45719" anchor="t">
            <a:noAutofit/>
          </a:bodyPr>
          <a:lstStyle/>
          <a:p>
            <a:endParaRPr/>
          </a:p>
        </p:txBody>
      </p:sp>
      <p:sp>
        <p:nvSpPr>
          <p:cNvPr id="93" name="Body Level One…"/>
          <p:cNvSpPr txBox="1">
            <a:spLocks noGrp="1"/>
          </p:cNvSpPr>
          <p:nvPr>
            <p:ph type="body" sz="quarter" idx="1"/>
          </p:nvPr>
        </p:nvSpPr>
        <p:spPr>
          <a:xfrm>
            <a:off x="1792288" y="5367337"/>
            <a:ext cx="5486403" cy="804865"/>
          </a:xfrm>
          <a:prstGeom prst="rect">
            <a:avLst/>
          </a:prstGeom>
        </p:spPr>
        <p:txBody>
          <a:bodyPr anchor="t"/>
          <a:lstStyle>
            <a:lvl1pPr marL="0" indent="0">
              <a:spcBef>
                <a:spcPts val="0"/>
              </a:spcBef>
              <a:buSzTx/>
              <a:buFontTx/>
              <a:buNone/>
              <a:defRPr sz="1400">
                <a:solidFill>
                  <a:srgbClr val="606060"/>
                </a:solidFill>
                <a:latin typeface="Helvetica Neue"/>
                <a:ea typeface="Helvetica Neue"/>
                <a:cs typeface="Helvetica Neue"/>
                <a:sym typeface="Helvetica Neue"/>
              </a:defRPr>
            </a:lvl1pPr>
            <a:lvl2pPr marL="0" indent="0">
              <a:spcBef>
                <a:spcPts val="0"/>
              </a:spcBef>
              <a:buSzTx/>
              <a:buFontTx/>
              <a:buNone/>
              <a:defRPr sz="1400">
                <a:solidFill>
                  <a:srgbClr val="606060"/>
                </a:solidFill>
                <a:latin typeface="Helvetica Neue"/>
                <a:ea typeface="Helvetica Neue"/>
                <a:cs typeface="Helvetica Neue"/>
                <a:sym typeface="Helvetica Neue"/>
              </a:defRPr>
            </a:lvl2pPr>
            <a:lvl3pPr marL="0" indent="0">
              <a:spcBef>
                <a:spcPts val="0"/>
              </a:spcBef>
              <a:buSzTx/>
              <a:buFontTx/>
              <a:buNone/>
              <a:defRPr sz="1400">
                <a:solidFill>
                  <a:srgbClr val="606060"/>
                </a:solidFill>
                <a:latin typeface="Helvetica Neue"/>
                <a:ea typeface="Helvetica Neue"/>
                <a:cs typeface="Helvetica Neue"/>
                <a:sym typeface="Helvetica Neue"/>
              </a:defRPr>
            </a:lvl3pPr>
            <a:lvl4pPr marL="0" indent="0">
              <a:spcBef>
                <a:spcPts val="0"/>
              </a:spcBef>
              <a:buSzTx/>
              <a:buFontTx/>
              <a:buNone/>
              <a:defRPr sz="1400">
                <a:solidFill>
                  <a:srgbClr val="606060"/>
                </a:solidFill>
                <a:latin typeface="Helvetica Neue"/>
                <a:ea typeface="Helvetica Neue"/>
                <a:cs typeface="Helvetica Neue"/>
                <a:sym typeface="Helvetica Neue"/>
              </a:defRPr>
            </a:lvl4pPr>
            <a:lvl5pPr marL="0" indent="0">
              <a:spcBef>
                <a:spcPts val="0"/>
              </a:spcBef>
              <a:buSzTx/>
              <a:buFontTx/>
              <a:buNone/>
              <a:defRPr sz="1400">
                <a:solidFill>
                  <a:srgbClr val="60606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Title Text</a:t>
            </a:r>
          </a:p>
        </p:txBody>
      </p:sp>
      <p:sp>
        <p:nvSpPr>
          <p:cNvPr id="3" name="Body Level One…"/>
          <p:cNvSpPr txBox="1">
            <a:spLocks noGrp="1"/>
          </p:cNvSpPr>
          <p:nvPr>
            <p:ph type="body" idx="1"/>
          </p:nvPr>
        </p:nvSpPr>
        <p:spPr>
          <a:xfrm>
            <a:off x="889000" y="889000"/>
            <a:ext cx="7366000" cy="508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96664" y="6221732"/>
            <a:ext cx="256537" cy="269237"/>
          </a:xfrm>
          <a:prstGeom prst="rect">
            <a:avLst/>
          </a:prstGeom>
          <a:ln w="12700">
            <a:miter lim="400000"/>
          </a:ln>
        </p:spPr>
        <p:txBody>
          <a:bodyPr wrap="none" lIns="45718" tIns="45718" rIns="45718" bIns="45718" anchor="ctr">
            <a:spAutoFit/>
          </a:bodyPr>
          <a:lstStyle>
            <a:lvl1pPr algn="r">
              <a:defRPr sz="1200">
                <a:latin typeface="Gill Sans"/>
                <a:ea typeface="Gill Sans"/>
                <a:cs typeface="Gill San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transition spd="med"/>
  <p:txStyles>
    <p:titleStyle>
      <a:lvl1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1pPr>
      <a:lvl2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2pPr>
      <a:lvl3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3pPr>
      <a:lvl4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4pPr>
      <a:lvl5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5pPr>
      <a:lvl6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6pPr>
      <a:lvl7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7pPr>
      <a:lvl8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8pPr>
      <a:lvl9pPr marL="0" marR="0" indent="0" algn="ctr" defTabSz="91440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Gill Sans"/>
          <a:ea typeface="Gill Sans"/>
          <a:cs typeface="Gill Sans"/>
          <a:sym typeface="Gill Sans"/>
        </a:defRPr>
      </a:lvl9pPr>
    </p:titleStyle>
    <p:bodyStyle>
      <a:lvl1pPr marL="660400" marR="0" indent="-444500" algn="l" defTabSz="914400" rtl="0" latinLnBrk="0">
        <a:lnSpc>
          <a:spcPct val="100000"/>
        </a:lnSpc>
        <a:spcBef>
          <a:spcPts val="3300"/>
        </a:spcBef>
        <a:spcAft>
          <a:spcPts val="0"/>
        </a:spcAft>
        <a:buClrTx/>
        <a:buSzPct val="171000"/>
        <a:buFont typeface="Gill Sans"/>
        <a:buChar char="•"/>
        <a:tabLst/>
        <a:defRPr sz="2800" b="0" i="0" u="none" strike="noStrike" cap="none" spc="0" baseline="0">
          <a:solidFill>
            <a:srgbClr val="000000"/>
          </a:solidFill>
          <a:uFillTx/>
          <a:latin typeface="Gill Sans"/>
          <a:ea typeface="Gill Sans"/>
          <a:cs typeface="Gill Sans"/>
          <a:sym typeface="Gill Sans"/>
        </a:defRPr>
      </a:lvl1pPr>
      <a:lvl2pPr marL="1003300" marR="0" indent="-444500" algn="l" defTabSz="914400" rtl="0" latinLnBrk="0">
        <a:lnSpc>
          <a:spcPct val="100000"/>
        </a:lnSpc>
        <a:spcBef>
          <a:spcPts val="3300"/>
        </a:spcBef>
        <a:spcAft>
          <a:spcPts val="0"/>
        </a:spcAft>
        <a:buClrTx/>
        <a:buSzPct val="171000"/>
        <a:buFont typeface="Gill Sans"/>
        <a:buChar char="•"/>
        <a:tabLst/>
        <a:defRPr sz="2800" b="0" i="0" u="none" strike="noStrike" cap="none" spc="0" baseline="0">
          <a:solidFill>
            <a:srgbClr val="000000"/>
          </a:solidFill>
          <a:uFillTx/>
          <a:latin typeface="Gill Sans"/>
          <a:ea typeface="Gill Sans"/>
          <a:cs typeface="Gill Sans"/>
          <a:sym typeface="Gill Sans"/>
        </a:defRPr>
      </a:lvl2pPr>
      <a:lvl3pPr marL="1346200" marR="0" indent="-444500" algn="l" defTabSz="914400" rtl="0" latinLnBrk="0">
        <a:lnSpc>
          <a:spcPct val="100000"/>
        </a:lnSpc>
        <a:spcBef>
          <a:spcPts val="3300"/>
        </a:spcBef>
        <a:spcAft>
          <a:spcPts val="0"/>
        </a:spcAft>
        <a:buClrTx/>
        <a:buSzPct val="171000"/>
        <a:buFont typeface="Gill Sans"/>
        <a:buChar char="•"/>
        <a:tabLst/>
        <a:defRPr sz="2800" b="0" i="0" u="none" strike="noStrike" cap="none" spc="0" baseline="0">
          <a:solidFill>
            <a:srgbClr val="000000"/>
          </a:solidFill>
          <a:uFillTx/>
          <a:latin typeface="Gill Sans"/>
          <a:ea typeface="Gill Sans"/>
          <a:cs typeface="Gill Sans"/>
          <a:sym typeface="Gill Sans"/>
        </a:defRPr>
      </a:lvl3pPr>
      <a:lvl4pPr marL="1701800" marR="0" indent="-444500" algn="l" defTabSz="914400" rtl="0" latinLnBrk="0">
        <a:lnSpc>
          <a:spcPct val="100000"/>
        </a:lnSpc>
        <a:spcBef>
          <a:spcPts val="3300"/>
        </a:spcBef>
        <a:spcAft>
          <a:spcPts val="0"/>
        </a:spcAft>
        <a:buClrTx/>
        <a:buSzPct val="171000"/>
        <a:buFont typeface="Gill Sans"/>
        <a:buChar char="•"/>
        <a:tabLst/>
        <a:defRPr sz="2800" b="0" i="0" u="none" strike="noStrike" cap="none" spc="0" baseline="0">
          <a:solidFill>
            <a:srgbClr val="000000"/>
          </a:solidFill>
          <a:uFillTx/>
          <a:latin typeface="Gill Sans"/>
          <a:ea typeface="Gill Sans"/>
          <a:cs typeface="Gill Sans"/>
          <a:sym typeface="Gill Sans"/>
        </a:defRPr>
      </a:lvl4pPr>
      <a:lvl5pPr marL="2044700" marR="0" indent="-444500" algn="l" defTabSz="914400" rtl="0" latinLnBrk="0">
        <a:lnSpc>
          <a:spcPct val="100000"/>
        </a:lnSpc>
        <a:spcBef>
          <a:spcPts val="3300"/>
        </a:spcBef>
        <a:spcAft>
          <a:spcPts val="0"/>
        </a:spcAft>
        <a:buClrTx/>
        <a:buSzPct val="171000"/>
        <a:buFont typeface="Gill Sans"/>
        <a:buChar char="•"/>
        <a:tabLst/>
        <a:defRPr sz="2800" b="0" i="0" u="none" strike="noStrike" cap="none" spc="0" baseline="0">
          <a:solidFill>
            <a:srgbClr val="000000"/>
          </a:solidFill>
          <a:uFillTx/>
          <a:latin typeface="Gill Sans"/>
          <a:ea typeface="Gill Sans"/>
          <a:cs typeface="Gill Sans"/>
          <a:sym typeface="Gill Sans"/>
        </a:defRPr>
      </a:lvl5pPr>
      <a:lvl6pPr marL="0" marR="0" indent="0" algn="l" defTabSz="914400" rtl="0" latinLnBrk="0">
        <a:lnSpc>
          <a:spcPct val="100000"/>
        </a:lnSpc>
        <a:spcBef>
          <a:spcPts val="3300"/>
        </a:spcBef>
        <a:spcAft>
          <a:spcPts val="0"/>
        </a:spcAft>
        <a:buClrTx/>
        <a:buSzTx/>
        <a:buFont typeface="Gill Sans"/>
        <a:buNone/>
        <a:tabLst/>
        <a:defRPr sz="2800" b="0" i="0" u="none" strike="noStrike" cap="none" spc="0" baseline="0">
          <a:solidFill>
            <a:srgbClr val="000000"/>
          </a:solidFill>
          <a:uFillTx/>
          <a:latin typeface="Gill Sans"/>
          <a:ea typeface="Gill Sans"/>
          <a:cs typeface="Gill Sans"/>
          <a:sym typeface="Gill Sans"/>
        </a:defRPr>
      </a:lvl6pPr>
      <a:lvl7pPr marL="0" marR="0" indent="0" algn="l" defTabSz="914400" rtl="0" latinLnBrk="0">
        <a:lnSpc>
          <a:spcPct val="100000"/>
        </a:lnSpc>
        <a:spcBef>
          <a:spcPts val="3300"/>
        </a:spcBef>
        <a:spcAft>
          <a:spcPts val="0"/>
        </a:spcAft>
        <a:buClrTx/>
        <a:buSzTx/>
        <a:buFont typeface="Gill Sans"/>
        <a:buNone/>
        <a:tabLst/>
        <a:defRPr sz="2800" b="0" i="0" u="none" strike="noStrike" cap="none" spc="0" baseline="0">
          <a:solidFill>
            <a:srgbClr val="000000"/>
          </a:solidFill>
          <a:uFillTx/>
          <a:latin typeface="Gill Sans"/>
          <a:ea typeface="Gill Sans"/>
          <a:cs typeface="Gill Sans"/>
          <a:sym typeface="Gill Sans"/>
        </a:defRPr>
      </a:lvl7pPr>
      <a:lvl8pPr marL="0" marR="0" indent="0" algn="l" defTabSz="914400" rtl="0" latinLnBrk="0">
        <a:lnSpc>
          <a:spcPct val="100000"/>
        </a:lnSpc>
        <a:spcBef>
          <a:spcPts val="3300"/>
        </a:spcBef>
        <a:spcAft>
          <a:spcPts val="0"/>
        </a:spcAft>
        <a:buClrTx/>
        <a:buSzTx/>
        <a:buFont typeface="Gill Sans"/>
        <a:buNone/>
        <a:tabLst/>
        <a:defRPr sz="2800" b="0" i="0" u="none" strike="noStrike" cap="none" spc="0" baseline="0">
          <a:solidFill>
            <a:srgbClr val="000000"/>
          </a:solidFill>
          <a:uFillTx/>
          <a:latin typeface="Gill Sans"/>
          <a:ea typeface="Gill Sans"/>
          <a:cs typeface="Gill Sans"/>
          <a:sym typeface="Gill Sans"/>
        </a:defRPr>
      </a:lvl8pPr>
      <a:lvl9pPr marL="0" marR="0" indent="0" algn="l" defTabSz="914400" rtl="0" latinLnBrk="0">
        <a:lnSpc>
          <a:spcPct val="100000"/>
        </a:lnSpc>
        <a:spcBef>
          <a:spcPts val="3300"/>
        </a:spcBef>
        <a:spcAft>
          <a:spcPts val="0"/>
        </a:spcAft>
        <a:buClrTx/>
        <a:buSzTx/>
        <a:buFont typeface="Gill Sans"/>
        <a:buNone/>
        <a:tabLst/>
        <a:defRPr sz="2800" b="0" i="0" u="none" strike="noStrike" cap="none" spc="0" baseline="0">
          <a:solidFill>
            <a:srgbClr val="000000"/>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http://www.junleague.com/"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hyperlink" Target="https://fulltime-admin.thefa.com/gen/Login.do" TargetMode="Externa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hyperlink" Target="https://www.league-manager.co.uk/sheffieldjunior" TargetMode="Externa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heffieldfa.com/leagues-and-clubs/discipline" TargetMode="Externa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unleague.com"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410"/>
          <p:cNvSpPr txBox="1">
            <a:spLocks noGrp="1"/>
          </p:cNvSpPr>
          <p:nvPr>
            <p:ph type="title"/>
          </p:nvPr>
        </p:nvSpPr>
        <p:spPr>
          <a:xfrm>
            <a:off x="685800" y="393700"/>
            <a:ext cx="7772400" cy="2540000"/>
          </a:xfrm>
          <a:prstGeom prst="rect">
            <a:avLst/>
          </a:prstGeom>
        </p:spPr>
        <p:txBody>
          <a:bodyPr/>
          <a:lstStyle/>
          <a:p>
            <a:pPr algn="ctr">
              <a:defRPr sz="3600" b="1">
                <a:solidFill>
                  <a:srgbClr val="1A3C61"/>
                </a:solidFill>
                <a:effectLst>
                  <a:outerShdw blurRad="38100" dist="38100" dir="2700000" rotWithShape="0">
                    <a:srgbClr val="C0C0C0"/>
                  </a:outerShdw>
                </a:effectLst>
                <a:latin typeface="Helvetica Neue"/>
                <a:ea typeface="Helvetica Neue"/>
                <a:cs typeface="Helvetica Neue"/>
                <a:sym typeface="Helvetica Neue"/>
              </a:defRPr>
            </a:pPr>
            <a:r>
              <a:t>Sheffield &amp; District Junior Sunday Football League</a:t>
            </a:r>
            <a:br/>
            <a:br/>
            <a:r>
              <a:t>New Managers Meeting</a:t>
            </a:r>
          </a:p>
        </p:txBody>
      </p:sp>
      <p:pic>
        <p:nvPicPr>
          <p:cNvPr id="577" name="SDJSL Logo.png" descr="SDJSL Logo.png"/>
          <p:cNvPicPr>
            <a:picLocks noChangeAspect="1"/>
          </p:cNvPicPr>
          <p:nvPr/>
        </p:nvPicPr>
        <p:blipFill>
          <a:blip r:embed="rId2"/>
          <a:stretch>
            <a:fillRect/>
          </a:stretch>
        </p:blipFill>
        <p:spPr>
          <a:xfrm>
            <a:off x="3030274" y="3623910"/>
            <a:ext cx="3083452" cy="317455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436"/>
          <p:cNvSpPr txBox="1"/>
          <p:nvPr/>
        </p:nvSpPr>
        <p:spPr>
          <a:xfrm>
            <a:off x="774700" y="698499"/>
            <a:ext cx="4953000"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spcBef>
                <a:spcPts val="3300"/>
              </a:spcBef>
              <a:defRPr>
                <a:solidFill>
                  <a:srgbClr val="1C3C5B"/>
                </a:solidFill>
                <a:latin typeface="Gill Sans"/>
                <a:ea typeface="Gill Sans"/>
                <a:cs typeface="Gill Sans"/>
                <a:sym typeface="Gill Sans"/>
              </a:defRPr>
            </a:lvl1pPr>
          </a:lstStyle>
          <a:p>
            <a:r>
              <a:t>We are:</a:t>
            </a:r>
          </a:p>
        </p:txBody>
      </p:sp>
      <p:pic>
        <p:nvPicPr>
          <p:cNvPr id="606" name="Picture 7" descr="Picture 7"/>
          <p:cNvPicPr>
            <a:picLocks noChangeAspect="1"/>
          </p:cNvPicPr>
          <p:nvPr/>
        </p:nvPicPr>
        <p:blipFill>
          <a:blip r:embed="rId2"/>
          <a:stretch>
            <a:fillRect/>
          </a:stretch>
        </p:blipFill>
        <p:spPr>
          <a:xfrm>
            <a:off x="1075944" y="2215894"/>
            <a:ext cx="6992112" cy="242621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439"/>
          <p:cNvSpPr txBox="1">
            <a:spLocks noGrp="1"/>
          </p:cNvSpPr>
          <p:nvPr>
            <p:ph type="body" sz="quarter" idx="1"/>
          </p:nvPr>
        </p:nvSpPr>
        <p:spPr>
          <a:xfrm>
            <a:off x="2654300" y="4343400"/>
            <a:ext cx="4127500" cy="1612900"/>
          </a:xfrm>
          <a:prstGeom prst="rect">
            <a:avLst/>
          </a:prstGeom>
        </p:spPr>
        <p:txBody>
          <a:bodyPr/>
          <a:lstStyle/>
          <a:p>
            <a:endParaRPr/>
          </a:p>
          <a:p>
            <a:endParaRPr/>
          </a:p>
          <a:p>
            <a:r>
              <a:t>An FA Respect League</a:t>
            </a:r>
          </a:p>
        </p:txBody>
      </p:sp>
      <p:sp>
        <p:nvSpPr>
          <p:cNvPr id="609" name="Shape 440"/>
          <p:cNvSpPr txBox="1"/>
          <p:nvPr/>
        </p:nvSpPr>
        <p:spPr>
          <a:xfrm>
            <a:off x="558800" y="1028699"/>
            <a:ext cx="11541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73A5F"/>
                </a:solidFill>
                <a:latin typeface="Gill Sans"/>
                <a:ea typeface="Gill Sans"/>
                <a:cs typeface="Gill Sans"/>
                <a:sym typeface="Gill Sans"/>
              </a:defRPr>
            </a:lvl1pPr>
          </a:lstStyle>
          <a:p>
            <a:r>
              <a:t>We are:</a:t>
            </a:r>
          </a:p>
        </p:txBody>
      </p:sp>
      <p:pic>
        <p:nvPicPr>
          <p:cNvPr id="610" name="image7.png" descr="image7.png"/>
          <p:cNvPicPr>
            <a:picLocks noChangeAspect="1"/>
          </p:cNvPicPr>
          <p:nvPr/>
        </p:nvPicPr>
        <p:blipFill>
          <a:blip r:embed="rId2"/>
          <a:stretch>
            <a:fillRect/>
          </a:stretch>
        </p:blipFill>
        <p:spPr>
          <a:xfrm>
            <a:off x="1182687" y="1628775"/>
            <a:ext cx="6989765" cy="371316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451"/>
          <p:cNvSpPr txBox="1">
            <a:spLocks noGrp="1"/>
          </p:cNvSpPr>
          <p:nvPr>
            <p:ph type="title"/>
          </p:nvPr>
        </p:nvSpPr>
        <p:spPr>
          <a:xfrm>
            <a:off x="457200" y="274637"/>
            <a:ext cx="8229600" cy="1143004"/>
          </a:xfrm>
          <a:prstGeom prst="rect">
            <a:avLst/>
          </a:prstGeom>
        </p:spPr>
        <p:txBody>
          <a:bodyPr/>
          <a:lstStyle>
            <a:lvl1pPr>
              <a:defRPr>
                <a:solidFill>
                  <a:srgbClr val="18395D"/>
                </a:solidFill>
              </a:defRPr>
            </a:lvl1pPr>
          </a:lstStyle>
          <a:p>
            <a:r>
              <a:t>League Tables</a:t>
            </a:r>
          </a:p>
        </p:txBody>
      </p:sp>
      <p:graphicFrame>
        <p:nvGraphicFramePr>
          <p:cNvPr id="618" name="Table 452"/>
          <p:cNvGraphicFramePr/>
          <p:nvPr/>
        </p:nvGraphicFramePr>
        <p:xfrm>
          <a:off x="468312" y="1412875"/>
          <a:ext cx="8218490" cy="4679950"/>
        </p:xfrm>
        <a:graphic>
          <a:graphicData uri="http://schemas.openxmlformats.org/drawingml/2006/table">
            <a:tbl>
              <a:tblPr firstRow="1" bandRow="1">
                <a:tableStyleId>{4C3C2611-4C71-4FC5-86AE-919BDF0F9419}</a:tableStyleId>
              </a:tblPr>
              <a:tblGrid>
                <a:gridCol w="1174070">
                  <a:extLst>
                    <a:ext uri="{9D8B030D-6E8A-4147-A177-3AD203B41FA5}">
                      <a16:colId xmlns:a16="http://schemas.microsoft.com/office/drawing/2014/main" val="20000"/>
                    </a:ext>
                  </a:extLst>
                </a:gridCol>
                <a:gridCol w="1174070">
                  <a:extLst>
                    <a:ext uri="{9D8B030D-6E8A-4147-A177-3AD203B41FA5}">
                      <a16:colId xmlns:a16="http://schemas.microsoft.com/office/drawing/2014/main" val="20001"/>
                    </a:ext>
                  </a:extLst>
                </a:gridCol>
                <a:gridCol w="1174070">
                  <a:extLst>
                    <a:ext uri="{9D8B030D-6E8A-4147-A177-3AD203B41FA5}">
                      <a16:colId xmlns:a16="http://schemas.microsoft.com/office/drawing/2014/main" val="20002"/>
                    </a:ext>
                  </a:extLst>
                </a:gridCol>
                <a:gridCol w="1174070">
                  <a:extLst>
                    <a:ext uri="{9D8B030D-6E8A-4147-A177-3AD203B41FA5}">
                      <a16:colId xmlns:a16="http://schemas.microsoft.com/office/drawing/2014/main" val="20003"/>
                    </a:ext>
                  </a:extLst>
                </a:gridCol>
                <a:gridCol w="1174070">
                  <a:extLst>
                    <a:ext uri="{9D8B030D-6E8A-4147-A177-3AD203B41FA5}">
                      <a16:colId xmlns:a16="http://schemas.microsoft.com/office/drawing/2014/main" val="20004"/>
                    </a:ext>
                  </a:extLst>
                </a:gridCol>
                <a:gridCol w="1174070">
                  <a:extLst>
                    <a:ext uri="{9D8B030D-6E8A-4147-A177-3AD203B41FA5}">
                      <a16:colId xmlns:a16="http://schemas.microsoft.com/office/drawing/2014/main" val="20005"/>
                    </a:ext>
                  </a:extLst>
                </a:gridCol>
                <a:gridCol w="1174070">
                  <a:extLst>
                    <a:ext uri="{9D8B030D-6E8A-4147-A177-3AD203B41FA5}">
                      <a16:colId xmlns:a16="http://schemas.microsoft.com/office/drawing/2014/main" val="20006"/>
                    </a:ext>
                  </a:extLst>
                </a:gridCol>
              </a:tblGrid>
              <a:tr h="425450">
                <a:tc>
                  <a:txBody>
                    <a:bodyPr/>
                    <a:lstStyle/>
                    <a:p>
                      <a:pPr algn="ctr">
                        <a:lnSpc>
                          <a:spcPts val="1800"/>
                        </a:lnSpc>
                        <a:defRPr sz="1800" b="0">
                          <a:solidFill>
                            <a:srgbClr val="000000"/>
                          </a:solidFill>
                        </a:defRPr>
                      </a:pPr>
                      <a:r>
                        <a:rPr sz="1600" b="1">
                          <a:solidFill>
                            <a:srgbClr val="FFFFFF"/>
                          </a:solidFill>
                          <a:latin typeface="Gill Sans"/>
                          <a:ea typeface="Gill Sans"/>
                          <a:cs typeface="Gill Sans"/>
                        </a:rPr>
                        <a:t>Format</a:t>
                      </a:r>
                    </a:p>
                  </a:txBody>
                  <a:tcPr marL="0" marR="0" marT="0" marB="0" horzOverflow="overflow"/>
                </a:tc>
                <a:tc>
                  <a:txBody>
                    <a:bodyPr/>
                    <a:lstStyle/>
                    <a:p>
                      <a:pPr algn="ctr">
                        <a:lnSpc>
                          <a:spcPts val="1800"/>
                        </a:lnSpc>
                        <a:defRPr sz="1800" b="0">
                          <a:solidFill>
                            <a:srgbClr val="000000"/>
                          </a:solidFill>
                        </a:defRPr>
                      </a:pPr>
                      <a:r>
                        <a:rPr sz="1600" b="1">
                          <a:solidFill>
                            <a:srgbClr val="FFFFFF"/>
                          </a:solidFill>
                          <a:latin typeface="Gill Sans"/>
                          <a:ea typeface="Gill Sans"/>
                          <a:cs typeface="Gill Sans"/>
                        </a:rPr>
                        <a:t>2014/15</a:t>
                      </a:r>
                    </a:p>
                  </a:txBody>
                  <a:tcPr marL="0" marR="0" marT="0" marB="0" horzOverflow="overflow"/>
                </a:tc>
                <a:tc>
                  <a:txBody>
                    <a:bodyPr/>
                    <a:lstStyle/>
                    <a:p>
                      <a:pPr algn="ctr">
                        <a:lnSpc>
                          <a:spcPts val="1800"/>
                        </a:lnSpc>
                        <a:defRPr sz="1800" b="0">
                          <a:solidFill>
                            <a:srgbClr val="000000"/>
                          </a:solidFill>
                        </a:defRPr>
                      </a:pPr>
                      <a:r>
                        <a:rPr sz="1600" b="1">
                          <a:solidFill>
                            <a:srgbClr val="FFFFFF"/>
                          </a:solidFill>
                          <a:latin typeface="Gill Sans"/>
                          <a:ea typeface="Gill Sans"/>
                          <a:cs typeface="Gill Sans"/>
                        </a:rPr>
                        <a:t>2015/16</a:t>
                      </a:r>
                    </a:p>
                  </a:txBody>
                  <a:tcPr marL="0" marR="0" marT="0" marB="0" horzOverflow="overflow"/>
                </a:tc>
                <a:tc>
                  <a:txBody>
                    <a:bodyPr/>
                    <a:lstStyle/>
                    <a:p>
                      <a:pPr algn="ctr">
                        <a:lnSpc>
                          <a:spcPts val="1800"/>
                        </a:lnSpc>
                        <a:defRPr sz="1800" b="0">
                          <a:solidFill>
                            <a:srgbClr val="000000"/>
                          </a:solidFill>
                        </a:defRPr>
                      </a:pPr>
                      <a:r>
                        <a:rPr sz="1600" b="1">
                          <a:solidFill>
                            <a:srgbClr val="FFFFFF"/>
                          </a:solidFill>
                          <a:latin typeface="Gill Sans"/>
                          <a:ea typeface="Gill Sans"/>
                          <a:cs typeface="Gill Sans"/>
                        </a:rPr>
                        <a:t>2016/17</a:t>
                      </a:r>
                    </a:p>
                  </a:txBody>
                  <a:tcPr marL="0" marR="0" marT="0" marB="0" horzOverflow="overflow"/>
                </a:tc>
                <a:tc>
                  <a:txBody>
                    <a:bodyPr/>
                    <a:lstStyle/>
                    <a:p>
                      <a:pPr algn="ctr">
                        <a:lnSpc>
                          <a:spcPts val="1800"/>
                        </a:lnSpc>
                        <a:defRPr sz="1800" b="0">
                          <a:solidFill>
                            <a:srgbClr val="000000"/>
                          </a:solidFill>
                        </a:defRPr>
                      </a:pPr>
                      <a:r>
                        <a:rPr sz="1600" b="1">
                          <a:solidFill>
                            <a:srgbClr val="FFFFFF"/>
                          </a:solidFill>
                          <a:latin typeface="+mj-lt"/>
                          <a:ea typeface="+mj-ea"/>
                          <a:cs typeface="+mj-cs"/>
                          <a:sym typeface="Calibri"/>
                        </a:rPr>
                        <a:t>2017/18</a:t>
                      </a:r>
                    </a:p>
                  </a:txBody>
                  <a:tcPr marL="0" marR="0" marT="0" marB="0" horzOverflow="overflow"/>
                </a:tc>
                <a:tc>
                  <a:txBody>
                    <a:bodyPr/>
                    <a:lstStyle/>
                    <a:p>
                      <a:pPr algn="ctr">
                        <a:lnSpc>
                          <a:spcPts val="1800"/>
                        </a:lnSpc>
                        <a:defRPr sz="1800" b="0">
                          <a:solidFill>
                            <a:srgbClr val="000000"/>
                          </a:solidFill>
                        </a:defRPr>
                      </a:pPr>
                      <a:r>
                        <a:rPr sz="1600" b="1">
                          <a:solidFill>
                            <a:srgbClr val="FFFFFF"/>
                          </a:solidFill>
                          <a:latin typeface="+mj-lt"/>
                          <a:ea typeface="+mj-ea"/>
                          <a:cs typeface="+mj-cs"/>
                          <a:sym typeface="Calibri"/>
                        </a:rPr>
                        <a:t>2018/19</a:t>
                      </a:r>
                    </a:p>
                  </a:txBody>
                  <a:tcPr marL="0" marR="0" marT="0" marB="0" horzOverflow="overflow"/>
                </a:tc>
                <a:tc>
                  <a:txBody>
                    <a:bodyPr/>
                    <a:lstStyle/>
                    <a:p>
                      <a:pPr algn="ctr">
                        <a:lnSpc>
                          <a:spcPts val="1800"/>
                        </a:lnSpc>
                        <a:defRPr sz="1600">
                          <a:latin typeface="+mj-lt"/>
                          <a:ea typeface="+mj-ea"/>
                          <a:cs typeface="+mj-cs"/>
                          <a:sym typeface="Calibri"/>
                        </a:defRPr>
                      </a:pPr>
                      <a:endParaRPr/>
                    </a:p>
                  </a:txBody>
                  <a:tcPr marL="0" marR="0" marT="0" marB="0" horzOverflow="overflow"/>
                </a:tc>
                <a:extLst>
                  <a:ext uri="{0D108BD9-81ED-4DB2-BD59-A6C34878D82A}">
                    <a16:rowId xmlns:a16="http://schemas.microsoft.com/office/drawing/2014/main" val="10000"/>
                  </a:ext>
                </a:extLst>
              </a:tr>
              <a:tr h="425450">
                <a:tc>
                  <a:txBody>
                    <a:bodyPr/>
                    <a:lstStyle/>
                    <a:p>
                      <a:pPr algn="ctr">
                        <a:lnSpc>
                          <a:spcPts val="1800"/>
                        </a:lnSpc>
                        <a:defRPr sz="1800"/>
                      </a:pPr>
                      <a:r>
                        <a:rPr sz="1600">
                          <a:latin typeface="Gill Sans"/>
                          <a:ea typeface="Gill Sans"/>
                          <a:cs typeface="Gill Sans"/>
                        </a:rPr>
                        <a:t>U7</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extLst>
                  <a:ext uri="{0D108BD9-81ED-4DB2-BD59-A6C34878D82A}">
                    <a16:rowId xmlns:a16="http://schemas.microsoft.com/office/drawing/2014/main" val="10001"/>
                  </a:ext>
                </a:extLst>
              </a:tr>
              <a:tr h="425450">
                <a:tc>
                  <a:txBody>
                    <a:bodyPr/>
                    <a:lstStyle/>
                    <a:p>
                      <a:pPr algn="ctr">
                        <a:lnSpc>
                          <a:spcPts val="1800"/>
                        </a:lnSpc>
                        <a:defRPr sz="1800"/>
                      </a:pPr>
                      <a:r>
                        <a:rPr sz="1600">
                          <a:latin typeface="Gill Sans"/>
                          <a:ea typeface="Gill Sans"/>
                          <a:cs typeface="Gill Sans"/>
                        </a:rPr>
                        <a:t>U8</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extLst>
                  <a:ext uri="{0D108BD9-81ED-4DB2-BD59-A6C34878D82A}">
                    <a16:rowId xmlns:a16="http://schemas.microsoft.com/office/drawing/2014/main" val="10002"/>
                  </a:ext>
                </a:extLst>
              </a:tr>
              <a:tr h="425450">
                <a:tc>
                  <a:txBody>
                    <a:bodyPr/>
                    <a:lstStyle/>
                    <a:p>
                      <a:pPr algn="ctr">
                        <a:lnSpc>
                          <a:spcPts val="1800"/>
                        </a:lnSpc>
                        <a:defRPr sz="1800"/>
                      </a:pPr>
                      <a:r>
                        <a:rPr sz="1600">
                          <a:latin typeface="Gill Sans"/>
                          <a:ea typeface="Gill Sans"/>
                          <a:cs typeface="Gill Sans"/>
                        </a:rPr>
                        <a:t>U9</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extLst>
                  <a:ext uri="{0D108BD9-81ED-4DB2-BD59-A6C34878D82A}">
                    <a16:rowId xmlns:a16="http://schemas.microsoft.com/office/drawing/2014/main" val="10003"/>
                  </a:ext>
                </a:extLst>
              </a:tr>
              <a:tr h="425450">
                <a:tc>
                  <a:txBody>
                    <a:bodyPr/>
                    <a:lstStyle/>
                    <a:p>
                      <a:pPr algn="ctr">
                        <a:lnSpc>
                          <a:spcPts val="1800"/>
                        </a:lnSpc>
                        <a:defRPr sz="1800"/>
                      </a:pPr>
                      <a:r>
                        <a:rPr sz="1600">
                          <a:latin typeface="Gill Sans"/>
                          <a:ea typeface="Gill Sans"/>
                          <a:cs typeface="Gill Sans"/>
                        </a:rPr>
                        <a:t>U10</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extLst>
                  <a:ext uri="{0D108BD9-81ED-4DB2-BD59-A6C34878D82A}">
                    <a16:rowId xmlns:a16="http://schemas.microsoft.com/office/drawing/2014/main" val="10004"/>
                  </a:ext>
                </a:extLst>
              </a:tr>
              <a:tr h="425450">
                <a:tc>
                  <a:txBody>
                    <a:bodyPr/>
                    <a:lstStyle/>
                    <a:p>
                      <a:pPr algn="ctr">
                        <a:lnSpc>
                          <a:spcPts val="1800"/>
                        </a:lnSpc>
                        <a:defRPr sz="1800"/>
                      </a:pPr>
                      <a:r>
                        <a:rPr sz="1600">
                          <a:latin typeface="Gill Sans"/>
                          <a:ea typeface="Gill Sans"/>
                          <a:cs typeface="Gill Sans"/>
                        </a:rPr>
                        <a:t>U11</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mj-lt"/>
                          <a:ea typeface="+mj-ea"/>
                          <a:cs typeface="+mj-cs"/>
                          <a:sym typeface="Calibri"/>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tc>
                  <a:txBody>
                    <a:bodyPr/>
                    <a:lstStyle/>
                    <a:p>
                      <a:pPr algn="ctr">
                        <a:lnSpc>
                          <a:spcPts val="1800"/>
                        </a:lnSpc>
                        <a:defRPr sz="1800"/>
                      </a:pPr>
                      <a:r>
                        <a:rPr sz="1600">
                          <a:latin typeface="Gill Sans"/>
                          <a:ea typeface="Gill Sans"/>
                          <a:cs typeface="Gill Sans"/>
                        </a:rPr>
                        <a:t>No</a:t>
                      </a:r>
                    </a:p>
                  </a:txBody>
                  <a:tcPr marL="0" marR="0" marT="0" marB="0" horzOverflow="overflow"/>
                </a:tc>
                <a:extLst>
                  <a:ext uri="{0D108BD9-81ED-4DB2-BD59-A6C34878D82A}">
                    <a16:rowId xmlns:a16="http://schemas.microsoft.com/office/drawing/2014/main" val="10005"/>
                  </a:ext>
                </a:extLst>
              </a:tr>
              <a:tr h="425450">
                <a:tc>
                  <a:txBody>
                    <a:bodyPr/>
                    <a:lstStyle/>
                    <a:p>
                      <a:pPr algn="ctr">
                        <a:lnSpc>
                          <a:spcPts val="1800"/>
                        </a:lnSpc>
                        <a:defRPr sz="1800"/>
                      </a:pPr>
                      <a:r>
                        <a:rPr sz="1600">
                          <a:latin typeface="Gill Sans"/>
                          <a:ea typeface="Gill Sans"/>
                          <a:cs typeface="Gill Sans"/>
                        </a:rPr>
                        <a:t>U12</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extLst>
                  <a:ext uri="{0D108BD9-81ED-4DB2-BD59-A6C34878D82A}">
                    <a16:rowId xmlns:a16="http://schemas.microsoft.com/office/drawing/2014/main" val="10006"/>
                  </a:ext>
                </a:extLst>
              </a:tr>
              <a:tr h="425450">
                <a:tc>
                  <a:txBody>
                    <a:bodyPr/>
                    <a:lstStyle/>
                    <a:p>
                      <a:pPr algn="ctr">
                        <a:lnSpc>
                          <a:spcPts val="1800"/>
                        </a:lnSpc>
                        <a:defRPr sz="1800"/>
                      </a:pPr>
                      <a:r>
                        <a:rPr sz="1600">
                          <a:latin typeface="Gill Sans"/>
                          <a:ea typeface="Gill Sans"/>
                          <a:cs typeface="Gill Sans"/>
                        </a:rPr>
                        <a:t>U13</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extLst>
                  <a:ext uri="{0D108BD9-81ED-4DB2-BD59-A6C34878D82A}">
                    <a16:rowId xmlns:a16="http://schemas.microsoft.com/office/drawing/2014/main" val="10007"/>
                  </a:ext>
                </a:extLst>
              </a:tr>
              <a:tr h="425450">
                <a:tc>
                  <a:txBody>
                    <a:bodyPr/>
                    <a:lstStyle/>
                    <a:p>
                      <a:pPr algn="ctr">
                        <a:lnSpc>
                          <a:spcPts val="1800"/>
                        </a:lnSpc>
                        <a:defRPr sz="1800"/>
                      </a:pPr>
                      <a:r>
                        <a:rPr sz="1600">
                          <a:latin typeface="Gill Sans"/>
                          <a:ea typeface="Gill Sans"/>
                          <a:cs typeface="Gill Sans"/>
                        </a:rPr>
                        <a:t>U14</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extLst>
                  <a:ext uri="{0D108BD9-81ED-4DB2-BD59-A6C34878D82A}">
                    <a16:rowId xmlns:a16="http://schemas.microsoft.com/office/drawing/2014/main" val="10008"/>
                  </a:ext>
                </a:extLst>
              </a:tr>
              <a:tr h="425450">
                <a:tc>
                  <a:txBody>
                    <a:bodyPr/>
                    <a:lstStyle/>
                    <a:p>
                      <a:pPr algn="ctr">
                        <a:lnSpc>
                          <a:spcPts val="1800"/>
                        </a:lnSpc>
                        <a:defRPr sz="1800"/>
                      </a:pPr>
                      <a:r>
                        <a:rPr sz="1600">
                          <a:latin typeface="Gill Sans"/>
                          <a:ea typeface="Gill Sans"/>
                          <a:cs typeface="Gill Sans"/>
                        </a:rPr>
                        <a:t>U15</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extLst>
                  <a:ext uri="{0D108BD9-81ED-4DB2-BD59-A6C34878D82A}">
                    <a16:rowId xmlns:a16="http://schemas.microsoft.com/office/drawing/2014/main" val="10009"/>
                  </a:ext>
                </a:extLst>
              </a:tr>
              <a:tr h="425450">
                <a:tc>
                  <a:txBody>
                    <a:bodyPr/>
                    <a:lstStyle/>
                    <a:p>
                      <a:pPr algn="ctr">
                        <a:lnSpc>
                          <a:spcPts val="1800"/>
                        </a:lnSpc>
                        <a:defRPr sz="1800"/>
                      </a:pPr>
                      <a:r>
                        <a:rPr sz="1600">
                          <a:latin typeface="Gill Sans"/>
                          <a:ea typeface="Gill Sans"/>
                          <a:cs typeface="Gill Sans"/>
                        </a:rPr>
                        <a:t>U16</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tc>
                  <a:txBody>
                    <a:bodyPr/>
                    <a:lstStyle/>
                    <a:p>
                      <a:pPr algn="ctr">
                        <a:lnSpc>
                          <a:spcPts val="1800"/>
                        </a:lnSpc>
                        <a:defRPr sz="1800"/>
                      </a:pPr>
                      <a:r>
                        <a:rPr sz="1600">
                          <a:latin typeface="Gill Sans"/>
                          <a:ea typeface="Gill Sans"/>
                          <a:cs typeface="Gill Sans"/>
                        </a:rPr>
                        <a:t>Yes</a:t>
                      </a:r>
                    </a:p>
                  </a:txBody>
                  <a:tcPr marL="0" marR="0" marT="0" marB="0" horzOverflow="overflow"/>
                </a:tc>
                <a:extLst>
                  <a:ext uri="{0D108BD9-81ED-4DB2-BD59-A6C34878D82A}">
                    <a16:rowId xmlns:a16="http://schemas.microsoft.com/office/drawing/2014/main" val="10010"/>
                  </a:ext>
                </a:extLst>
              </a:tr>
            </a:tbl>
          </a:graphicData>
        </a:graphic>
      </p:graphicFrame>
      <p:sp>
        <p:nvSpPr>
          <p:cNvPr id="619" name="Rectangle"/>
          <p:cNvSpPr/>
          <p:nvPr/>
        </p:nvSpPr>
        <p:spPr>
          <a:xfrm>
            <a:off x="1621899" y="1384246"/>
            <a:ext cx="5900202" cy="4737208"/>
          </a:xfrm>
          <a:prstGeom prst="rect">
            <a:avLst/>
          </a:prstGeom>
          <a:solidFill>
            <a:srgbClr val="FFFFFF"/>
          </a:solidFill>
          <a:ln w="25400">
            <a:solidFill>
              <a:schemeClr val="accent1"/>
            </a:solidFill>
          </a:ln>
        </p:spPr>
        <p:txBody>
          <a:bodyPr lIns="45718" tIns="45718" rIns="45718" bIns="45718"/>
          <a:lstStyle/>
          <a:p>
            <a:endParaRPr/>
          </a:p>
        </p:txBody>
      </p:sp>
      <p:pic>
        <p:nvPicPr>
          <p:cNvPr id="620" name="SDJSL Logo.png" descr="SDJSL Logo.png"/>
          <p:cNvPicPr>
            <a:picLocks noChangeAspect="1"/>
          </p:cNvPicPr>
          <p:nvPr/>
        </p:nvPicPr>
        <p:blipFill>
          <a:blip r:embed="rId2"/>
          <a:stretch>
            <a:fillRect/>
          </a:stretch>
        </p:blipFill>
        <p:spPr>
          <a:xfrm>
            <a:off x="3064254" y="2200557"/>
            <a:ext cx="3015492" cy="310458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457"/>
          <p:cNvSpPr txBox="1"/>
          <p:nvPr/>
        </p:nvSpPr>
        <p:spPr>
          <a:xfrm>
            <a:off x="508000" y="622299"/>
            <a:ext cx="1161282"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9395C"/>
                </a:solidFill>
                <a:latin typeface="Gill Sans"/>
                <a:ea typeface="Gill Sans"/>
                <a:cs typeface="Gill Sans"/>
                <a:sym typeface="Gill Sans"/>
              </a:defRPr>
            </a:lvl1pPr>
          </a:lstStyle>
          <a:p>
            <a:r>
              <a:t>We Do:</a:t>
            </a:r>
          </a:p>
        </p:txBody>
      </p:sp>
      <p:sp>
        <p:nvSpPr>
          <p:cNvPr id="623" name="Shape 458"/>
          <p:cNvSpPr txBox="1"/>
          <p:nvPr/>
        </p:nvSpPr>
        <p:spPr>
          <a:xfrm>
            <a:off x="2474863" y="933449"/>
            <a:ext cx="2495650"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b="1">
                <a:solidFill>
                  <a:srgbClr val="D32122"/>
                </a:solidFill>
                <a:latin typeface="Gill Sans"/>
                <a:ea typeface="Gill Sans"/>
                <a:cs typeface="Gill Sans"/>
                <a:sym typeface="Gill Sans"/>
              </a:defRPr>
            </a:lvl1pPr>
          </a:lstStyle>
          <a:p>
            <a:r>
              <a:t>Support clubs</a:t>
            </a:r>
          </a:p>
        </p:txBody>
      </p:sp>
      <p:sp>
        <p:nvSpPr>
          <p:cNvPr id="624" name="Shape 459"/>
          <p:cNvSpPr txBox="1"/>
          <p:nvPr/>
        </p:nvSpPr>
        <p:spPr>
          <a:xfrm>
            <a:off x="185144" y="2476496"/>
            <a:ext cx="3835405"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1A3B61"/>
                </a:solidFill>
              </a:defRPr>
            </a:pPr>
            <a:r>
              <a:t>Put Funding opportunities on the League website as well as provide  funding opportunities from the league.</a:t>
            </a: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1A3B61"/>
                </a:solidFill>
                <a:latin typeface="Gill Sans"/>
                <a:ea typeface="Gill Sans"/>
                <a:cs typeface="Gill Sans"/>
                <a:sym typeface="Gill Sans"/>
              </a:defRPr>
            </a:pP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1A3B61"/>
                </a:solidFill>
              </a:defRPr>
            </a:pPr>
            <a:r>
              <a:t>Put news on the League website </a:t>
            </a: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1A3B61"/>
                </a:solidFill>
                <a:latin typeface="Gill Sans"/>
                <a:ea typeface="Gill Sans"/>
                <a:cs typeface="Gill Sans"/>
                <a:sym typeface="Gill Sans"/>
              </a:defRPr>
            </a:pP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1A3B61"/>
                </a:solidFill>
              </a:defRPr>
            </a:pPr>
            <a:r>
              <a:t>Have a fantastic committee who are willing to give up their own free time in order to keep teams running smoothly.</a:t>
            </a:r>
          </a:p>
        </p:txBody>
      </p:sp>
      <p:pic>
        <p:nvPicPr>
          <p:cNvPr id="625" name="image8.png" descr="image8.png"/>
          <p:cNvPicPr>
            <a:picLocks noChangeAspect="1"/>
          </p:cNvPicPr>
          <p:nvPr/>
        </p:nvPicPr>
        <p:blipFill>
          <a:blip r:embed="rId2"/>
          <a:stretch>
            <a:fillRect/>
          </a:stretch>
        </p:blipFill>
        <p:spPr>
          <a:xfrm>
            <a:off x="4211637" y="1762125"/>
            <a:ext cx="4711703" cy="353377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462"/>
          <p:cNvSpPr txBox="1"/>
          <p:nvPr/>
        </p:nvSpPr>
        <p:spPr>
          <a:xfrm>
            <a:off x="508000" y="622299"/>
            <a:ext cx="1161282"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93A5E"/>
                </a:solidFill>
                <a:latin typeface="Gill Sans"/>
                <a:ea typeface="Gill Sans"/>
                <a:cs typeface="Gill Sans"/>
                <a:sym typeface="Gill Sans"/>
              </a:defRPr>
            </a:lvl1pPr>
          </a:lstStyle>
          <a:p>
            <a:r>
              <a:t>We Do:</a:t>
            </a:r>
          </a:p>
        </p:txBody>
      </p:sp>
      <p:sp>
        <p:nvSpPr>
          <p:cNvPr id="628" name="Shape 463"/>
          <p:cNvSpPr txBox="1"/>
          <p:nvPr/>
        </p:nvSpPr>
        <p:spPr>
          <a:xfrm>
            <a:off x="436338" y="1212849"/>
            <a:ext cx="7901435"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b="1">
                <a:solidFill>
                  <a:srgbClr val="558E28"/>
                </a:solidFill>
                <a:latin typeface="Gill Sans"/>
                <a:ea typeface="Gill Sans"/>
                <a:cs typeface="Gill Sans"/>
                <a:sym typeface="Gill Sans"/>
              </a:defRPr>
            </a:pPr>
            <a:r>
              <a:rPr>
                <a:solidFill>
                  <a:srgbClr val="DE2224"/>
                </a:solidFill>
              </a:rPr>
              <a:t>Ask For Suggestions on how to improve by:</a:t>
            </a:r>
            <a:r>
              <a:t> </a:t>
            </a:r>
          </a:p>
        </p:txBody>
      </p:sp>
      <p:sp>
        <p:nvSpPr>
          <p:cNvPr id="629" name="Shape 464"/>
          <p:cNvSpPr txBox="1"/>
          <p:nvPr/>
        </p:nvSpPr>
        <p:spPr>
          <a:xfrm>
            <a:off x="293688" y="2312315"/>
            <a:ext cx="8458201"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solidFill>
                  <a:srgbClr val="143E67"/>
                </a:solidFill>
                <a:latin typeface="Gill Sans"/>
                <a:ea typeface="Gill Sans"/>
                <a:cs typeface="Gill Sans"/>
                <a:sym typeface="Gill Sans"/>
              </a:defRPr>
            </a:pPr>
            <a:r>
              <a:rPr dirty="0"/>
              <a:t>League surveys</a:t>
            </a:r>
          </a:p>
          <a:p>
            <a:pPr algn="ctr">
              <a:defRPr>
                <a:solidFill>
                  <a:srgbClr val="143E67"/>
                </a:solidFill>
                <a:latin typeface="Gill Sans"/>
                <a:ea typeface="Gill Sans"/>
                <a:cs typeface="Gill Sans"/>
                <a:sym typeface="Gill Sans"/>
              </a:defRPr>
            </a:pPr>
            <a:r>
              <a:rPr dirty="0"/>
              <a:t>Hold league development days</a:t>
            </a:r>
          </a:p>
        </p:txBody>
      </p:sp>
      <p:pic>
        <p:nvPicPr>
          <p:cNvPr id="630" name="Screenshot 2024-07-22 at 16.30.02.png" descr="Screenshot 2024-07-22 at 16.30.02.png"/>
          <p:cNvPicPr>
            <a:picLocks noChangeAspect="1"/>
          </p:cNvPicPr>
          <p:nvPr/>
        </p:nvPicPr>
        <p:blipFill>
          <a:blip r:embed="rId2"/>
          <a:stretch>
            <a:fillRect/>
          </a:stretch>
        </p:blipFill>
        <p:spPr>
          <a:xfrm>
            <a:off x="195028" y="3954595"/>
            <a:ext cx="8655521" cy="249324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467"/>
          <p:cNvSpPr txBox="1"/>
          <p:nvPr/>
        </p:nvSpPr>
        <p:spPr>
          <a:xfrm>
            <a:off x="508000" y="622299"/>
            <a:ext cx="1161282"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A3C60"/>
                </a:solidFill>
                <a:latin typeface="Gill Sans"/>
                <a:ea typeface="Gill Sans"/>
                <a:cs typeface="Gill Sans"/>
                <a:sym typeface="Gill Sans"/>
              </a:defRPr>
            </a:lvl1pPr>
          </a:lstStyle>
          <a:p>
            <a:r>
              <a:t>We Do:</a:t>
            </a:r>
          </a:p>
        </p:txBody>
      </p:sp>
      <p:sp>
        <p:nvSpPr>
          <p:cNvPr id="633" name="Shape 468"/>
          <p:cNvSpPr txBox="1"/>
          <p:nvPr/>
        </p:nvSpPr>
        <p:spPr>
          <a:xfrm>
            <a:off x="430136" y="1695449"/>
            <a:ext cx="806782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b="1">
                <a:solidFill>
                  <a:srgbClr val="558E28"/>
                </a:solidFill>
                <a:latin typeface="Gill Sans"/>
                <a:ea typeface="Gill Sans"/>
                <a:cs typeface="Gill Sans"/>
                <a:sym typeface="Gill Sans"/>
              </a:defRPr>
            </a:pPr>
            <a:r>
              <a:rPr>
                <a:solidFill>
                  <a:srgbClr val="D01F25"/>
                </a:solidFill>
              </a:rPr>
              <a:t>Support Taking Football to Africa &amp; Beyond</a:t>
            </a:r>
            <a:r>
              <a:t> </a:t>
            </a:r>
          </a:p>
        </p:txBody>
      </p:sp>
      <p:sp>
        <p:nvSpPr>
          <p:cNvPr id="634" name="Shape 469"/>
          <p:cNvSpPr txBox="1"/>
          <p:nvPr/>
        </p:nvSpPr>
        <p:spPr>
          <a:xfrm>
            <a:off x="723900" y="5073649"/>
            <a:ext cx="7480300" cy="85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1B3B62"/>
                </a:solidFill>
              </a:defRPr>
            </a:pPr>
            <a:r>
              <a:t>The League is collecting old kit to support the Taking Football to Africa and Beyond Appeal. </a:t>
            </a: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1B3B62"/>
                </a:solidFill>
                <a:latin typeface="Gill Sans"/>
                <a:ea typeface="Gill Sans"/>
                <a:cs typeface="Gill Sans"/>
                <a:sym typeface="Gill Sans"/>
              </a:defRPr>
            </a:pPr>
            <a:endParaRPr>
              <a:latin typeface="Gill Sans"/>
              <a:ea typeface="Gill Sans"/>
              <a:cs typeface="Gill San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1B3B62"/>
                </a:solidFill>
              </a:defRPr>
            </a:pPr>
            <a:r>
              <a:t>In the past year a number of clubs have supported this charity by donating old kit. If you have any old kit please email the League Secretary</a:t>
            </a:r>
          </a:p>
        </p:txBody>
      </p:sp>
      <p:pic>
        <p:nvPicPr>
          <p:cNvPr id="635" name="image10.png" descr="image10.png"/>
          <p:cNvPicPr>
            <a:picLocks noChangeAspect="1"/>
          </p:cNvPicPr>
          <p:nvPr/>
        </p:nvPicPr>
        <p:blipFill>
          <a:blip r:embed="rId2"/>
          <a:stretch>
            <a:fillRect/>
          </a:stretch>
        </p:blipFill>
        <p:spPr>
          <a:xfrm>
            <a:off x="2781300" y="2247900"/>
            <a:ext cx="3573463" cy="26924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472"/>
          <p:cNvSpPr txBox="1"/>
          <p:nvPr/>
        </p:nvSpPr>
        <p:spPr>
          <a:xfrm>
            <a:off x="508000" y="520698"/>
            <a:ext cx="1161282"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43A5E"/>
                </a:solidFill>
                <a:latin typeface="Gill Sans"/>
                <a:ea typeface="Gill Sans"/>
                <a:cs typeface="Gill Sans"/>
                <a:sym typeface="Gill Sans"/>
              </a:defRPr>
            </a:lvl1pPr>
          </a:lstStyle>
          <a:p>
            <a:r>
              <a:t>We Do:</a:t>
            </a:r>
          </a:p>
        </p:txBody>
      </p:sp>
      <p:sp>
        <p:nvSpPr>
          <p:cNvPr id="638" name="Shape 473"/>
          <p:cNvSpPr txBox="1"/>
          <p:nvPr/>
        </p:nvSpPr>
        <p:spPr>
          <a:xfrm>
            <a:off x="2162099" y="514348"/>
            <a:ext cx="3081488"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b="1">
                <a:solidFill>
                  <a:srgbClr val="CB251C"/>
                </a:solidFill>
                <a:latin typeface="Gill Sans"/>
                <a:ea typeface="Gill Sans"/>
                <a:cs typeface="Gill Sans"/>
                <a:sym typeface="Gill Sans"/>
              </a:defRPr>
            </a:lvl1pPr>
          </a:lstStyle>
          <a:p>
            <a:r>
              <a:t>Reward Fair Play</a:t>
            </a:r>
          </a:p>
        </p:txBody>
      </p:sp>
      <p:sp>
        <p:nvSpPr>
          <p:cNvPr id="639" name="Shape 474"/>
          <p:cNvSpPr txBox="1"/>
          <p:nvPr/>
        </p:nvSpPr>
        <p:spPr>
          <a:xfrm>
            <a:off x="4690595" y="1436641"/>
            <a:ext cx="3816353" cy="476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1B3B60"/>
                </a:solidFill>
              </a:defRPr>
            </a:pPr>
            <a:r>
              <a:t>Each manager for every League fixture scores the spectators/Management and players and those marks are added together to create one score. These sporting points are added up at the end of the season and an average created.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1B3B60"/>
                </a:solidFill>
              </a:defRPr>
            </a:pPr>
            <a:r>
              <a:t>The overall age-group winner is awarded  a very large and impressive fair play trophy for the club with smaller versions of the same trophy for each player and awards from our Respect Sponsor</a:t>
            </a:r>
          </a:p>
        </p:txBody>
      </p:sp>
      <p:pic>
        <p:nvPicPr>
          <p:cNvPr id="640" name="image11.jpg" descr="image11.jpg"/>
          <p:cNvPicPr>
            <a:picLocks noChangeAspect="1"/>
          </p:cNvPicPr>
          <p:nvPr/>
        </p:nvPicPr>
        <p:blipFill>
          <a:blip r:embed="rId2"/>
          <a:stretch>
            <a:fillRect/>
          </a:stretch>
        </p:blipFill>
        <p:spPr>
          <a:xfrm>
            <a:off x="323850" y="1125537"/>
            <a:ext cx="4175125" cy="5565777"/>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499"/>
          <p:cNvSpPr txBox="1"/>
          <p:nvPr/>
        </p:nvSpPr>
        <p:spPr>
          <a:xfrm>
            <a:off x="611186" y="298449"/>
            <a:ext cx="1334394"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3300"/>
              </a:spcBef>
              <a:defRPr>
                <a:solidFill>
                  <a:srgbClr val="193C62"/>
                </a:solidFill>
                <a:latin typeface="Gill Sans"/>
                <a:ea typeface="Gill Sans"/>
                <a:cs typeface="Gill Sans"/>
                <a:sym typeface="Gill Sans"/>
              </a:defRPr>
            </a:lvl1pPr>
          </a:lstStyle>
          <a:p>
            <a:r>
              <a:t>We have:</a:t>
            </a:r>
          </a:p>
        </p:txBody>
      </p:sp>
      <p:sp>
        <p:nvSpPr>
          <p:cNvPr id="662" name="Shape 500"/>
          <p:cNvSpPr txBox="1"/>
          <p:nvPr/>
        </p:nvSpPr>
        <p:spPr>
          <a:xfrm>
            <a:off x="539750" y="3179230"/>
            <a:ext cx="8140700" cy="323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193D61"/>
                </a:solidFill>
                <a:latin typeface="Arial"/>
                <a:ea typeface="Arial"/>
                <a:cs typeface="Arial"/>
                <a:sym typeface="Arial"/>
              </a:defRPr>
            </a:pPr>
            <a:r>
              <a:t>5 end of season presentation evenings</a:t>
            </a:r>
            <a:endParaRPr>
              <a:latin typeface="Gill Sans"/>
              <a:ea typeface="Gill Sans"/>
              <a:cs typeface="Gill Sans"/>
              <a:sym typeface="Gill Sans"/>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193D61"/>
                </a:solidFill>
                <a:latin typeface="Gill Sans"/>
                <a:ea typeface="Gill Sans"/>
                <a:cs typeface="Gill Sans"/>
                <a:sym typeface="Gill Sans"/>
              </a:defRPr>
            </a:pPr>
            <a:endParaRPr>
              <a:latin typeface="Gill Sans"/>
              <a:ea typeface="Gill Sans"/>
              <a:cs typeface="Gill Sans"/>
              <a:sym typeface="Gill Sans"/>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193D61"/>
                </a:solidFill>
                <a:latin typeface="Arial"/>
                <a:ea typeface="Arial"/>
                <a:cs typeface="Arial"/>
                <a:sym typeface="Arial"/>
              </a:defRPr>
            </a:pPr>
            <a:r>
              <a:t>These are attended by over 6,000 people</a:t>
            </a:r>
            <a:endParaRPr>
              <a:latin typeface="Gill Sans"/>
              <a:ea typeface="Gill Sans"/>
              <a:cs typeface="Gill Sans"/>
              <a:sym typeface="Gill Sans"/>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193D61"/>
                </a:solidFill>
                <a:latin typeface="Gill Sans"/>
                <a:ea typeface="Gill Sans"/>
                <a:cs typeface="Gill Sans"/>
                <a:sym typeface="Gill Sans"/>
              </a:defRPr>
            </a:pPr>
            <a:endParaRPr>
              <a:latin typeface="Gill Sans"/>
              <a:ea typeface="Gill Sans"/>
              <a:cs typeface="Gill Sans"/>
              <a:sym typeface="Gill Sans"/>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193D61"/>
                </a:solidFill>
                <a:latin typeface="Arial"/>
                <a:ea typeface="Arial"/>
                <a:cs typeface="Arial"/>
                <a:sym typeface="Arial"/>
              </a:defRPr>
            </a:pPr>
            <a:r>
              <a:t>These presentation evenings reward divisional winners and runners-up but more importantly each U12+ age-group Fair Play Winner receives the recognition they deserve.</a:t>
            </a:r>
          </a:p>
        </p:txBody>
      </p:sp>
      <p:pic>
        <p:nvPicPr>
          <p:cNvPr id="663" name="Screenshot 2024-07-22 at 16.27.09.png" descr="Screenshot 2024-07-22 at 16.27.09.png"/>
          <p:cNvPicPr>
            <a:picLocks noChangeAspect="1"/>
          </p:cNvPicPr>
          <p:nvPr/>
        </p:nvPicPr>
        <p:blipFill>
          <a:blip r:embed="rId2"/>
          <a:stretch>
            <a:fillRect/>
          </a:stretch>
        </p:blipFill>
        <p:spPr>
          <a:xfrm>
            <a:off x="2405497" y="330620"/>
            <a:ext cx="4409206" cy="270679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503"/>
          <p:cNvSpPr txBox="1"/>
          <p:nvPr/>
        </p:nvSpPr>
        <p:spPr>
          <a:xfrm>
            <a:off x="1079134" y="1244123"/>
            <a:ext cx="6985732"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1600"/>
              </a:spcBef>
              <a:defRPr sz="4600" b="1">
                <a:solidFill>
                  <a:srgbClr val="193B5E"/>
                </a:solidFill>
                <a:latin typeface="Gill Sans"/>
                <a:ea typeface="Gill Sans"/>
                <a:cs typeface="Gill Sans"/>
                <a:sym typeface="Gill Sans"/>
              </a:defRPr>
            </a:lvl1pPr>
          </a:lstStyle>
          <a:p>
            <a:r>
              <a:t>Life as a Club Secretary</a:t>
            </a:r>
          </a:p>
        </p:txBody>
      </p:sp>
      <p:pic>
        <p:nvPicPr>
          <p:cNvPr id="666" name="SDJSL Logo.png" descr="SDJSL Logo.png"/>
          <p:cNvPicPr>
            <a:picLocks noChangeAspect="1"/>
          </p:cNvPicPr>
          <p:nvPr/>
        </p:nvPicPr>
        <p:blipFill>
          <a:blip r:embed="rId2"/>
          <a:stretch>
            <a:fillRect/>
          </a:stretch>
        </p:blipFill>
        <p:spPr>
          <a:xfrm>
            <a:off x="2793771" y="2535628"/>
            <a:ext cx="3556458" cy="366153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507"/>
          <p:cNvSpPr txBox="1"/>
          <p:nvPr/>
        </p:nvSpPr>
        <p:spPr>
          <a:xfrm>
            <a:off x="698500" y="2292350"/>
            <a:ext cx="7734300"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solidFill>
                  <a:srgbClr val="1A3C61"/>
                </a:solidFill>
                <a:latin typeface="Gill Sans"/>
                <a:ea typeface="Gill Sans"/>
                <a:cs typeface="Gill Sans"/>
                <a:sym typeface="Gill Sans"/>
              </a:defRPr>
            </a:pPr>
            <a:r>
              <a:t>The Club Secretary is……</a:t>
            </a:r>
          </a:p>
          <a:p>
            <a:pPr algn="ctr">
              <a:defRPr b="1">
                <a:solidFill>
                  <a:srgbClr val="1A3C61"/>
                </a:solidFill>
                <a:latin typeface="Gill Sans"/>
                <a:ea typeface="Gill Sans"/>
                <a:cs typeface="Gill Sans"/>
                <a:sym typeface="Gill Sans"/>
              </a:defRPr>
            </a:pPr>
            <a:endParaRPr/>
          </a:p>
          <a:p>
            <a:pPr algn="ctr">
              <a:defRPr b="1">
                <a:solidFill>
                  <a:srgbClr val="1A3C61"/>
                </a:solidFill>
                <a:latin typeface="Gill Sans"/>
                <a:ea typeface="Gill Sans"/>
                <a:cs typeface="Gill Sans"/>
                <a:sym typeface="Gill Sans"/>
              </a:defRPr>
            </a:pPr>
            <a:endParaRPr/>
          </a:p>
          <a:p>
            <a:pPr algn="ctr">
              <a:defRPr b="1">
                <a:solidFill>
                  <a:srgbClr val="1A3C61"/>
                </a:solidFill>
                <a:latin typeface="Gill Sans"/>
                <a:ea typeface="Gill Sans"/>
                <a:cs typeface="Gill Sans"/>
                <a:sym typeface="Gill Sans"/>
              </a:defRPr>
            </a:pPr>
            <a:r>
              <a:t>The MOST important role in the club</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413"/>
          <p:cNvSpPr txBox="1">
            <a:spLocks noGrp="1"/>
          </p:cNvSpPr>
          <p:nvPr>
            <p:ph type="body" idx="1"/>
          </p:nvPr>
        </p:nvSpPr>
        <p:spPr>
          <a:xfrm>
            <a:off x="702651" y="1665483"/>
            <a:ext cx="7366001" cy="4838702"/>
          </a:xfrm>
          <a:prstGeom prst="rect">
            <a:avLst/>
          </a:prstGeom>
        </p:spPr>
        <p:txBody>
          <a:bodyPr/>
          <a:lstStyle/>
          <a:p>
            <a:pPr marL="698500">
              <a:defRPr>
                <a:solidFill>
                  <a:srgbClr val="1D3B5D"/>
                </a:solidFill>
              </a:defRPr>
            </a:pPr>
            <a:r>
              <a:t>About the League</a:t>
            </a:r>
          </a:p>
          <a:p>
            <a:pPr marL="698500">
              <a:defRPr>
                <a:solidFill>
                  <a:srgbClr val="1D3B5D"/>
                </a:solidFill>
              </a:defRPr>
            </a:pPr>
            <a:r>
              <a:t>Life as a Club Secretary</a:t>
            </a:r>
          </a:p>
          <a:p>
            <a:pPr marL="698500">
              <a:defRPr>
                <a:solidFill>
                  <a:srgbClr val="1D3B5D"/>
                </a:solidFill>
              </a:defRPr>
            </a:pPr>
            <a:r>
              <a:t>Life as a Team Manager</a:t>
            </a:r>
          </a:p>
          <a:p>
            <a:pPr marL="698500">
              <a:defRPr>
                <a:solidFill>
                  <a:srgbClr val="1D3B5D"/>
                </a:solidFill>
              </a:defRPr>
            </a:pPr>
            <a:r>
              <a:t>Where to go for help</a:t>
            </a:r>
          </a:p>
          <a:p>
            <a:pPr marL="698500">
              <a:defRPr>
                <a:solidFill>
                  <a:srgbClr val="1D3B5D"/>
                </a:solidFill>
              </a:defRPr>
            </a:pPr>
            <a:r>
              <a:t>Q&amp;A</a:t>
            </a:r>
          </a:p>
        </p:txBody>
      </p:sp>
      <p:sp>
        <p:nvSpPr>
          <p:cNvPr id="580" name="Shape 414"/>
          <p:cNvSpPr txBox="1">
            <a:spLocks noGrp="1"/>
          </p:cNvSpPr>
          <p:nvPr>
            <p:ph type="title"/>
          </p:nvPr>
        </p:nvSpPr>
        <p:spPr>
          <a:prstGeom prst="rect">
            <a:avLst/>
          </a:prstGeom>
        </p:spPr>
        <p:txBody>
          <a:bodyPr/>
          <a:lstStyle>
            <a:lvl1pPr>
              <a:defRPr b="1">
                <a:solidFill>
                  <a:srgbClr val="1D3B5D"/>
                </a:solidFill>
              </a:defRPr>
            </a:lvl1pPr>
          </a:lstStyle>
          <a:p>
            <a:r>
              <a:t>Agenda</a:t>
            </a:r>
          </a:p>
        </p:txBody>
      </p:sp>
      <p:pic>
        <p:nvPicPr>
          <p:cNvPr id="581" name="SDJSL Logo.png" descr="SDJSL Logo.png"/>
          <p:cNvPicPr>
            <a:picLocks noChangeAspect="1"/>
          </p:cNvPicPr>
          <p:nvPr/>
        </p:nvPicPr>
        <p:blipFill>
          <a:blip r:embed="rId2"/>
          <a:stretch>
            <a:fillRect/>
          </a:stretch>
        </p:blipFill>
        <p:spPr>
          <a:xfrm>
            <a:off x="6433580" y="4113517"/>
            <a:ext cx="2552362" cy="262777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509"/>
          <p:cNvSpPr txBox="1"/>
          <p:nvPr/>
        </p:nvSpPr>
        <p:spPr>
          <a:xfrm>
            <a:off x="1637889" y="428625"/>
            <a:ext cx="5706295" cy="81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algn="ctr">
              <a:defRPr>
                <a:solidFill>
                  <a:srgbClr val="1C3B5F"/>
                </a:solidFill>
                <a:latin typeface="Gill Sans"/>
                <a:ea typeface="Gill Sans"/>
                <a:cs typeface="Gill Sans"/>
                <a:sym typeface="Gill Sans"/>
              </a:defRPr>
            </a:pPr>
            <a:r>
              <a:t>Job Description: </a:t>
            </a:r>
            <a:br/>
            <a:r>
              <a:t>What is the role of the Club Secretary?</a:t>
            </a:r>
          </a:p>
        </p:txBody>
      </p:sp>
      <p:sp>
        <p:nvSpPr>
          <p:cNvPr id="671" name="Shape 510"/>
          <p:cNvSpPr txBox="1"/>
          <p:nvPr/>
        </p:nvSpPr>
        <p:spPr>
          <a:xfrm>
            <a:off x="611187" y="1628775"/>
            <a:ext cx="8137526" cy="374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1A3C60"/>
                </a:solidFill>
                <a:latin typeface="Gill Sans"/>
                <a:ea typeface="Gill Sans"/>
                <a:cs typeface="Gill Sans"/>
                <a:sym typeface="Gill Sans"/>
              </a:defRPr>
            </a:pPr>
            <a:r>
              <a:t>1 Principle Administrator for The Club</a:t>
            </a:r>
          </a:p>
          <a:p>
            <a:pPr>
              <a:defRPr>
                <a:solidFill>
                  <a:srgbClr val="1A3C60"/>
                </a:solidFill>
                <a:latin typeface="Gill Sans"/>
                <a:ea typeface="Gill Sans"/>
                <a:cs typeface="Gill Sans"/>
                <a:sym typeface="Gill Sans"/>
              </a:defRPr>
            </a:pPr>
            <a:endParaRPr/>
          </a:p>
          <a:p>
            <a:pPr>
              <a:defRPr>
                <a:solidFill>
                  <a:srgbClr val="1A3C60"/>
                </a:solidFill>
                <a:latin typeface="Gill Sans"/>
                <a:ea typeface="Gill Sans"/>
                <a:cs typeface="Gill Sans"/>
                <a:sym typeface="Gill Sans"/>
              </a:defRPr>
            </a:pPr>
            <a:r>
              <a:t>2 Carries out full Club admin duties</a:t>
            </a:r>
          </a:p>
          <a:p>
            <a:pPr>
              <a:defRPr>
                <a:solidFill>
                  <a:srgbClr val="1A3C60"/>
                </a:solidFill>
                <a:latin typeface="Gill Sans"/>
                <a:ea typeface="Gill Sans"/>
                <a:cs typeface="Gill Sans"/>
                <a:sym typeface="Gill Sans"/>
              </a:defRPr>
            </a:pPr>
            <a:endParaRPr/>
          </a:p>
          <a:p>
            <a:pPr>
              <a:defRPr>
                <a:solidFill>
                  <a:srgbClr val="1A3C60"/>
                </a:solidFill>
                <a:latin typeface="Gill Sans"/>
                <a:ea typeface="Gill Sans"/>
                <a:cs typeface="Gill Sans"/>
                <a:sym typeface="Gill Sans"/>
              </a:defRPr>
            </a:pPr>
            <a:r>
              <a:t>3 Main point of contact for people within and outside the Club</a:t>
            </a:r>
          </a:p>
          <a:p>
            <a:pPr>
              <a:defRPr>
                <a:solidFill>
                  <a:srgbClr val="1A3C60"/>
                </a:solidFill>
                <a:latin typeface="Gill Sans"/>
                <a:ea typeface="Gill Sans"/>
                <a:cs typeface="Gill Sans"/>
                <a:sym typeface="Gill Sans"/>
              </a:defRPr>
            </a:pPr>
            <a:endParaRPr/>
          </a:p>
          <a:p>
            <a:pPr>
              <a:defRPr>
                <a:solidFill>
                  <a:srgbClr val="1A3C60"/>
                </a:solidFill>
                <a:latin typeface="Gill Sans"/>
                <a:ea typeface="Gill Sans"/>
                <a:cs typeface="Gill Sans"/>
                <a:sym typeface="Gill Sans"/>
              </a:defRPr>
            </a:pPr>
            <a:r>
              <a:t>4 Representative of the Club at outside meetings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Shape 514"/>
          <p:cNvSpPr txBox="1">
            <a:spLocks noGrp="1"/>
          </p:cNvSpPr>
          <p:nvPr>
            <p:ph type="body" idx="1"/>
          </p:nvPr>
        </p:nvSpPr>
        <p:spPr>
          <a:prstGeom prst="rect">
            <a:avLst/>
          </a:prstGeom>
        </p:spPr>
        <p:txBody>
          <a:bodyPr>
            <a:normAutofit/>
          </a:bodyPr>
          <a:lstStyle/>
          <a:p>
            <a:pPr marL="10032" indent="160528" algn="ctr" defTabSz="722376">
              <a:spcBef>
                <a:spcPts val="2600"/>
              </a:spcBef>
              <a:buSzTx/>
              <a:buNone/>
              <a:defRPr sz="2600">
                <a:solidFill>
                  <a:srgbClr val="1A3C61"/>
                </a:solidFill>
              </a:defRPr>
            </a:pPr>
            <a:r>
              <a:rPr dirty="0"/>
              <a:t>What sort of tasks are involved?</a:t>
            </a:r>
          </a:p>
          <a:p>
            <a:pPr marL="521716" indent="-351154" defTabSz="722376">
              <a:spcBef>
                <a:spcPts val="0"/>
              </a:spcBef>
              <a:defRPr sz="1100">
                <a:solidFill>
                  <a:srgbClr val="1A3C61"/>
                </a:solidFill>
              </a:defRPr>
            </a:pPr>
            <a:endParaRPr dirty="0"/>
          </a:p>
          <a:p>
            <a:pPr marL="521716" indent="-351154" defTabSz="722376">
              <a:spcBef>
                <a:spcPts val="0"/>
              </a:spcBef>
              <a:defRPr sz="1100">
                <a:solidFill>
                  <a:srgbClr val="1A3C61"/>
                </a:solidFill>
              </a:defRPr>
            </a:pPr>
            <a:endParaRPr dirty="0"/>
          </a:p>
          <a:p>
            <a:pPr marL="521716" indent="-351154" defTabSz="722376">
              <a:spcBef>
                <a:spcPts val="0"/>
              </a:spcBef>
              <a:defRPr sz="1100">
                <a:solidFill>
                  <a:srgbClr val="1A3C61"/>
                </a:solidFill>
              </a:defRPr>
            </a:pPr>
            <a:endParaRPr dirty="0"/>
          </a:p>
          <a:p>
            <a:pPr marL="521716" indent="-351154" defTabSz="722376">
              <a:spcBef>
                <a:spcPts val="0"/>
              </a:spcBef>
              <a:defRPr sz="2300">
                <a:solidFill>
                  <a:srgbClr val="1A3C61"/>
                </a:solidFill>
              </a:defRPr>
            </a:pPr>
            <a:r>
              <a:rPr dirty="0"/>
              <a:t>Attending league meetings;</a:t>
            </a:r>
          </a:p>
          <a:p>
            <a:pPr marL="521716" indent="-351154" defTabSz="722376">
              <a:spcBef>
                <a:spcPts val="0"/>
              </a:spcBef>
              <a:defRPr sz="2300">
                <a:solidFill>
                  <a:srgbClr val="1A3C61"/>
                </a:solidFill>
              </a:defRPr>
            </a:pPr>
            <a:r>
              <a:rPr dirty="0"/>
              <a:t>Affiliating the club to the County FA;</a:t>
            </a:r>
          </a:p>
          <a:p>
            <a:pPr marL="521716" indent="-351154" defTabSz="722376">
              <a:spcBef>
                <a:spcPts val="0"/>
              </a:spcBef>
              <a:defRPr sz="2300">
                <a:solidFill>
                  <a:srgbClr val="1A3C61"/>
                </a:solidFill>
              </a:defRPr>
            </a:pPr>
            <a:r>
              <a:rPr dirty="0"/>
              <a:t>Affiliating the club to the league(s);</a:t>
            </a:r>
          </a:p>
          <a:p>
            <a:pPr marL="521716" indent="-351154" defTabSz="722376">
              <a:spcBef>
                <a:spcPts val="0"/>
              </a:spcBef>
              <a:defRPr sz="2300">
                <a:solidFill>
                  <a:srgbClr val="1A3C61"/>
                </a:solidFill>
              </a:defRPr>
            </a:pPr>
            <a:r>
              <a:rPr dirty="0"/>
              <a:t>Registering players to the league(s);</a:t>
            </a:r>
          </a:p>
          <a:p>
            <a:pPr marL="521716" indent="-351154" defTabSz="722376">
              <a:spcBef>
                <a:spcPts val="0"/>
              </a:spcBef>
              <a:defRPr sz="2300">
                <a:solidFill>
                  <a:srgbClr val="1A3C61"/>
                </a:solidFill>
              </a:defRPr>
            </a:pPr>
            <a:r>
              <a:rPr dirty="0"/>
              <a:t>Dealing with correspondence;</a:t>
            </a:r>
          </a:p>
          <a:p>
            <a:pPr marL="521716" indent="-351154" defTabSz="722376">
              <a:spcBef>
                <a:spcPts val="0"/>
              </a:spcBef>
              <a:defRPr sz="2300">
                <a:solidFill>
                  <a:srgbClr val="1A3C61"/>
                </a:solidFill>
              </a:defRPr>
            </a:pPr>
            <a:r>
              <a:rPr dirty="0" err="1"/>
              <a:t>Organising</a:t>
            </a:r>
            <a:r>
              <a:rPr dirty="0"/>
              <a:t> and booking match facilities for the season;</a:t>
            </a:r>
          </a:p>
          <a:p>
            <a:pPr marL="521716" indent="-351154" defTabSz="722376">
              <a:spcBef>
                <a:spcPts val="0"/>
              </a:spcBef>
              <a:defRPr sz="2300">
                <a:solidFill>
                  <a:srgbClr val="1A3C61"/>
                </a:solidFill>
              </a:defRPr>
            </a:pPr>
            <a:r>
              <a:rPr dirty="0" err="1"/>
              <a:t>Organising</a:t>
            </a:r>
            <a:r>
              <a:rPr dirty="0"/>
              <a:t> the club AGM and other club meetings;</a:t>
            </a:r>
          </a:p>
          <a:p>
            <a:pPr marL="521716" indent="-351154" defTabSz="722376">
              <a:spcBef>
                <a:spcPts val="0"/>
              </a:spcBef>
              <a:defRPr sz="2300">
                <a:solidFill>
                  <a:srgbClr val="1A3C61"/>
                </a:solidFill>
              </a:defRPr>
            </a:pPr>
            <a:r>
              <a:rPr dirty="0"/>
              <a:t>Representing the club at meetings</a:t>
            </a:r>
          </a:p>
          <a:p>
            <a:pPr marL="521716" indent="-351154" defTabSz="722376">
              <a:spcBef>
                <a:spcPts val="0"/>
              </a:spcBef>
              <a:defRPr sz="2300">
                <a:solidFill>
                  <a:srgbClr val="1A3C61"/>
                </a:solidFill>
              </a:defRPr>
            </a:pPr>
            <a:r>
              <a:rPr dirty="0"/>
              <a:t>Dealing with League admin</a:t>
            </a:r>
          </a:p>
          <a:p>
            <a:pPr marL="521716" indent="-351154" defTabSz="722376">
              <a:spcBef>
                <a:spcPts val="0"/>
              </a:spcBef>
              <a:defRPr sz="2300">
                <a:solidFill>
                  <a:srgbClr val="1A3C61"/>
                </a:solidFill>
              </a:defRPr>
            </a:pPr>
            <a:r>
              <a:rPr dirty="0"/>
              <a:t>Dealing with County FA admin</a:t>
            </a:r>
          </a:p>
          <a:p>
            <a:pPr marL="521716" indent="-351154" defTabSz="722376">
              <a:spcBef>
                <a:spcPts val="0"/>
              </a:spcBef>
              <a:defRPr sz="2300">
                <a:solidFill>
                  <a:srgbClr val="1A3C61"/>
                </a:solidFill>
              </a:defRPr>
            </a:pPr>
            <a:r>
              <a:rPr dirty="0"/>
              <a:t>Dealing with issues around misconduct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520"/>
          <p:cNvSpPr txBox="1"/>
          <p:nvPr/>
        </p:nvSpPr>
        <p:spPr>
          <a:xfrm>
            <a:off x="698500" y="1676400"/>
            <a:ext cx="7734300" cy="289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solidFill>
                  <a:srgbClr val="19375F"/>
                </a:solidFill>
                <a:latin typeface="Gill Sans"/>
                <a:ea typeface="Gill Sans"/>
                <a:cs typeface="Gill Sans"/>
                <a:sym typeface="Gill Sans"/>
              </a:defRPr>
            </a:pPr>
            <a:r>
              <a:t>This section looks at the responsibility each TEAM/CLUB has to the League.</a:t>
            </a:r>
          </a:p>
          <a:p>
            <a:pPr algn="ctr">
              <a:defRPr>
                <a:latin typeface="Gill Sans"/>
                <a:ea typeface="Gill Sans"/>
                <a:cs typeface="Gill Sans"/>
                <a:sym typeface="Gill Sans"/>
              </a:defRPr>
            </a:pPr>
            <a:endParaRPr/>
          </a:p>
          <a:p>
            <a:pPr algn="ctr">
              <a:defRPr b="1">
                <a:solidFill>
                  <a:srgbClr val="FF0000"/>
                </a:solidFill>
                <a:latin typeface="Gill Sans"/>
                <a:ea typeface="Gill Sans"/>
                <a:cs typeface="Gill Sans"/>
                <a:sym typeface="Gill Sans"/>
              </a:defRPr>
            </a:pPr>
            <a:r>
              <a:t>Note the functions listed do not have to be performed by the Team manager but MUST be done by someone within the team or club.</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Shape 522"/>
          <p:cNvSpPr txBox="1"/>
          <p:nvPr/>
        </p:nvSpPr>
        <p:spPr>
          <a:xfrm>
            <a:off x="3757314" y="190499"/>
            <a:ext cx="1608734"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93A5B"/>
                </a:solidFill>
                <a:latin typeface="Gill Sans"/>
                <a:ea typeface="Gill Sans"/>
                <a:cs typeface="Gill Sans"/>
                <a:sym typeface="Gill Sans"/>
              </a:defRPr>
            </a:lvl1pPr>
          </a:lstStyle>
          <a:p>
            <a:r>
              <a:t>Pre-Season</a:t>
            </a:r>
          </a:p>
        </p:txBody>
      </p:sp>
      <p:sp>
        <p:nvSpPr>
          <p:cNvPr id="678" name="Shape 523"/>
          <p:cNvSpPr txBox="1"/>
          <p:nvPr/>
        </p:nvSpPr>
        <p:spPr>
          <a:xfrm>
            <a:off x="596900" y="1390650"/>
            <a:ext cx="7937500" cy="405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b="1">
                <a:solidFill>
                  <a:srgbClr val="193B60"/>
                </a:solidFill>
                <a:latin typeface="Gill Sans"/>
                <a:ea typeface="Gill Sans"/>
                <a:cs typeface="Gill Sans"/>
                <a:sym typeface="Gill Sans"/>
              </a:defRPr>
            </a:pPr>
            <a:r>
              <a:t>Registering Players</a:t>
            </a:r>
            <a:endParaRPr b="0">
              <a:latin typeface="Gill Sans SemiBold"/>
              <a:ea typeface="Gill Sans SemiBold"/>
              <a:cs typeface="Gill Sans SemiBold"/>
              <a:sym typeface="Gill Sans SemiBold"/>
            </a:endParaRPr>
          </a:p>
          <a:p>
            <a:pPr algn="ctr">
              <a:defRPr>
                <a:solidFill>
                  <a:srgbClr val="193B60"/>
                </a:solidFill>
                <a:latin typeface="Gill Sans SemiBold"/>
                <a:ea typeface="Gill Sans SemiBold"/>
                <a:cs typeface="Gill Sans SemiBold"/>
                <a:sym typeface="Gill Sans SemiBold"/>
              </a:defRPr>
            </a:pPr>
            <a:endParaRPr b="0">
              <a:latin typeface="Gill Sans SemiBold"/>
              <a:ea typeface="Gill Sans SemiBold"/>
              <a:cs typeface="Gill Sans SemiBold"/>
              <a:sym typeface="Gill Sans SemiBold"/>
            </a:endParaRPr>
          </a:p>
          <a:p>
            <a:pPr algn="ctr">
              <a:defRPr sz="1800">
                <a:solidFill>
                  <a:srgbClr val="193B60"/>
                </a:solidFill>
                <a:latin typeface="Gill Sans"/>
                <a:ea typeface="Gill Sans"/>
                <a:cs typeface="Gill Sans"/>
                <a:sym typeface="Gill Sans"/>
              </a:defRPr>
            </a:pPr>
            <a:r>
              <a:t>Players can be registered from the 1st June and all registrations cease on the 31st May.</a:t>
            </a:r>
          </a:p>
          <a:p>
            <a:pPr algn="ctr">
              <a:defRPr sz="1800">
                <a:solidFill>
                  <a:srgbClr val="193B60"/>
                </a:solidFill>
                <a:latin typeface="Gill Sans"/>
                <a:ea typeface="Gill Sans"/>
                <a:cs typeface="Gill Sans"/>
                <a:sym typeface="Gill Sans"/>
              </a:defRPr>
            </a:pPr>
            <a:endParaRPr/>
          </a:p>
          <a:p>
            <a:pPr algn="ctr">
              <a:defRPr sz="1800">
                <a:solidFill>
                  <a:srgbClr val="193B60"/>
                </a:solidFill>
                <a:latin typeface="Gill Sans"/>
                <a:ea typeface="Gill Sans"/>
                <a:cs typeface="Gill Sans"/>
                <a:sym typeface="Gill Sans"/>
              </a:defRPr>
            </a:pPr>
            <a:r>
              <a:t>Please refer to the player registration guidance on the league website. It can be found under forms </a:t>
            </a:r>
            <a:r>
              <a:rPr>
                <a:latin typeface="Wingdings"/>
                <a:ea typeface="Wingdings"/>
                <a:cs typeface="Wingdings"/>
                <a:sym typeface="Wingdings"/>
              </a:rPr>
              <a:t> </a:t>
            </a:r>
            <a:r>
              <a:t>Player Forms.</a:t>
            </a:r>
          </a:p>
          <a:p>
            <a:pPr algn="ctr">
              <a:defRPr sz="1800">
                <a:solidFill>
                  <a:srgbClr val="193B60"/>
                </a:solidFill>
                <a:latin typeface="Gill Sans"/>
                <a:ea typeface="Gill Sans"/>
                <a:cs typeface="Gill Sans"/>
                <a:sym typeface="Gill Sans"/>
              </a:defRPr>
            </a:pPr>
            <a:endParaRPr/>
          </a:p>
          <a:p>
            <a:pPr algn="ctr">
              <a:defRPr sz="1800">
                <a:solidFill>
                  <a:srgbClr val="193B60"/>
                </a:solidFill>
                <a:latin typeface="Gill Sans"/>
                <a:ea typeface="Gill Sans"/>
                <a:cs typeface="Gill Sans"/>
                <a:sym typeface="Gill Sans"/>
              </a:defRPr>
            </a:pPr>
            <a:r>
              <a:t>A teams worth of players must be registered on or before the 20th August. If not, a charge will be raised against the team.</a:t>
            </a:r>
          </a:p>
          <a:p>
            <a:pPr algn="ctr">
              <a:defRPr sz="1800">
                <a:latin typeface="Gill Sans"/>
                <a:ea typeface="Gill Sans"/>
                <a:cs typeface="Gill Sans"/>
                <a:sym typeface="Gill Sans"/>
              </a:defRPr>
            </a:pPr>
            <a:endParaRPr/>
          </a:p>
          <a:p>
            <a:pPr algn="ctr">
              <a:defRPr sz="1800" b="1">
                <a:solidFill>
                  <a:srgbClr val="FF1126"/>
                </a:solidFill>
                <a:latin typeface="Gill Sans"/>
                <a:ea typeface="Gill Sans"/>
                <a:cs typeface="Gill Sans"/>
                <a:sym typeface="Gill Sans"/>
              </a:defRPr>
            </a:pPr>
            <a:r>
              <a:t>Only Players with a valid Squad Sheet can play</a:t>
            </a:r>
            <a:endParaRPr b="0">
              <a:latin typeface="Gill Sans SemiBold"/>
              <a:ea typeface="Gill Sans SemiBold"/>
              <a:cs typeface="Gill Sans SemiBold"/>
              <a:sym typeface="Gill Sans SemiBold"/>
            </a:endParaRPr>
          </a:p>
          <a:p>
            <a:pPr algn="ctr">
              <a:defRPr sz="1800">
                <a:solidFill>
                  <a:srgbClr val="FF1126"/>
                </a:solidFill>
                <a:latin typeface="Gill Sans SemiBold"/>
                <a:ea typeface="Gill Sans SemiBold"/>
                <a:cs typeface="Gill Sans SemiBold"/>
                <a:sym typeface="Gill Sans SemiBold"/>
              </a:defRPr>
            </a:pPr>
            <a:endParaRPr b="0">
              <a:latin typeface="Gill Sans SemiBold"/>
              <a:ea typeface="Gill Sans SemiBold"/>
              <a:cs typeface="Gill Sans SemiBold"/>
              <a:sym typeface="Gill Sans SemiBold"/>
            </a:endParaRPr>
          </a:p>
          <a:p>
            <a:pPr algn="ctr">
              <a:defRPr sz="1800" b="1">
                <a:solidFill>
                  <a:srgbClr val="FF1126"/>
                </a:solidFill>
                <a:latin typeface="Gill Sans"/>
                <a:ea typeface="Gill Sans"/>
                <a:cs typeface="Gill Sans"/>
                <a:sym typeface="Gill Sans"/>
              </a:defRPr>
            </a:pPr>
            <a:r>
              <a:t>NO SQUAD Sheet – NO GAME – NO EXCEPTIONS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503"/>
          <p:cNvSpPr txBox="1"/>
          <p:nvPr/>
        </p:nvSpPr>
        <p:spPr>
          <a:xfrm>
            <a:off x="1079134" y="1244123"/>
            <a:ext cx="6998569"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1600"/>
              </a:spcBef>
              <a:defRPr sz="4600" b="1">
                <a:solidFill>
                  <a:srgbClr val="193B5E"/>
                </a:solidFill>
                <a:latin typeface="Gill Sans"/>
                <a:ea typeface="Gill Sans"/>
                <a:cs typeface="Gill Sans"/>
                <a:sym typeface="Gill Sans"/>
              </a:defRPr>
            </a:lvl1pPr>
          </a:lstStyle>
          <a:p>
            <a:r>
              <a:t>Life as a Team Manager</a:t>
            </a:r>
          </a:p>
        </p:txBody>
      </p:sp>
      <p:pic>
        <p:nvPicPr>
          <p:cNvPr id="681" name="SDJSL Logo.png" descr="SDJSL Logo.png"/>
          <p:cNvPicPr>
            <a:picLocks noChangeAspect="1"/>
          </p:cNvPicPr>
          <p:nvPr/>
        </p:nvPicPr>
        <p:blipFill>
          <a:blip r:embed="rId2"/>
          <a:stretch>
            <a:fillRect/>
          </a:stretch>
        </p:blipFill>
        <p:spPr>
          <a:xfrm>
            <a:off x="2793771" y="2535628"/>
            <a:ext cx="3556458" cy="366153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525"/>
          <p:cNvSpPr txBox="1"/>
          <p:nvPr/>
        </p:nvSpPr>
        <p:spPr>
          <a:xfrm>
            <a:off x="3228950" y="190499"/>
            <a:ext cx="26654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93B61"/>
                </a:solidFill>
                <a:latin typeface="Gill Sans"/>
                <a:ea typeface="Gill Sans"/>
                <a:cs typeface="Gill Sans"/>
                <a:sym typeface="Gill Sans"/>
              </a:defRPr>
            </a:lvl1pPr>
          </a:lstStyle>
          <a:p>
            <a:r>
              <a:t>During the Season</a:t>
            </a:r>
          </a:p>
        </p:txBody>
      </p:sp>
      <p:sp>
        <p:nvSpPr>
          <p:cNvPr id="684" name="Shape 526"/>
          <p:cNvSpPr txBox="1"/>
          <p:nvPr/>
        </p:nvSpPr>
        <p:spPr>
          <a:xfrm>
            <a:off x="592931" y="1035049"/>
            <a:ext cx="7937501" cy="552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2500">
                <a:solidFill>
                  <a:srgbClr val="153B61"/>
                </a:solidFill>
                <a:latin typeface="Gill Sans"/>
                <a:ea typeface="Gill Sans"/>
                <a:cs typeface="Gill Sans"/>
                <a:sym typeface="Gill Sans"/>
              </a:defRPr>
            </a:pPr>
            <a:r>
              <a:t>If you are the home team, give your opponents at least FIVE Days clear notice of the match arrangements (Kick Off time, venue, Referee, and your kit colours).</a:t>
            </a:r>
          </a:p>
          <a:p>
            <a:pPr algn="ctr">
              <a:defRPr sz="2500">
                <a:solidFill>
                  <a:srgbClr val="153B61"/>
                </a:solidFill>
                <a:latin typeface="Gill Sans"/>
                <a:ea typeface="Gill Sans"/>
                <a:cs typeface="Gill Sans"/>
                <a:sym typeface="Gill Sans"/>
              </a:defRPr>
            </a:pPr>
            <a:endParaRPr/>
          </a:p>
          <a:p>
            <a:pPr algn="ctr">
              <a:defRPr sz="2500">
                <a:solidFill>
                  <a:srgbClr val="153B61"/>
                </a:solidFill>
                <a:latin typeface="Gill Sans"/>
                <a:ea typeface="Gill Sans"/>
                <a:cs typeface="Gill Sans"/>
                <a:sym typeface="Gill Sans"/>
              </a:defRPr>
            </a:pPr>
            <a:r>
              <a:t>For each home match the home team need to provide a QUALIFIED &amp; REGISTERED referee. If the home team cannot do this, then they need to offer their opponents the opportunity to provided a QUALIFIED &amp; REGISTERED referee. If neither team can do this, then they need to agree on a stand-in official.  More in-depth details are on the League website.</a:t>
            </a:r>
          </a:p>
          <a:p>
            <a:pPr algn="ctr">
              <a:defRPr sz="2500">
                <a:solidFill>
                  <a:srgbClr val="153B61"/>
                </a:solidFill>
                <a:latin typeface="Gill Sans"/>
                <a:ea typeface="Gill Sans"/>
                <a:cs typeface="Gill Sans"/>
                <a:sym typeface="Gill Sans"/>
              </a:defRPr>
            </a:pPr>
            <a:endParaRPr/>
          </a:p>
          <a:p>
            <a:pPr algn="ctr">
              <a:defRPr sz="2500">
                <a:solidFill>
                  <a:srgbClr val="153B61"/>
                </a:solidFill>
                <a:latin typeface="Gill Sans"/>
                <a:ea typeface="Gill Sans"/>
                <a:cs typeface="Gill Sans"/>
                <a:sym typeface="Gill Sans"/>
              </a:defRPr>
            </a:pPr>
            <a:r>
              <a:t>Prior to each fixture you need to make sure the fixture is showing on the FA Full-Time site. If it does not appear, then inform your age-group registrar to make sure it does appear.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528"/>
          <p:cNvSpPr txBox="1"/>
          <p:nvPr/>
        </p:nvSpPr>
        <p:spPr>
          <a:xfrm>
            <a:off x="3228950" y="190499"/>
            <a:ext cx="26654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B3B60"/>
                </a:solidFill>
                <a:latin typeface="Gill Sans"/>
                <a:ea typeface="Gill Sans"/>
                <a:cs typeface="Gill Sans"/>
                <a:sym typeface="Gill Sans"/>
              </a:defRPr>
            </a:lvl1pPr>
          </a:lstStyle>
          <a:p>
            <a:r>
              <a:t>During the Season</a:t>
            </a:r>
          </a:p>
        </p:txBody>
      </p:sp>
      <p:sp>
        <p:nvSpPr>
          <p:cNvPr id="687" name="Shape 529"/>
          <p:cNvSpPr txBox="1"/>
          <p:nvPr/>
        </p:nvSpPr>
        <p:spPr>
          <a:xfrm>
            <a:off x="592931" y="1103727"/>
            <a:ext cx="7937501" cy="5514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2100">
                <a:solidFill>
                  <a:srgbClr val="1D3C5F"/>
                </a:solidFill>
                <a:latin typeface="Gill Sans"/>
                <a:ea typeface="Gill Sans"/>
                <a:cs typeface="Gill Sans"/>
                <a:sym typeface="Gill Sans"/>
              </a:defRPr>
            </a:pPr>
            <a:r>
              <a:rPr dirty="0"/>
              <a:t>Prior to any game you need to make sure you have with you:</a:t>
            </a:r>
          </a:p>
          <a:p>
            <a:pPr algn="ctr">
              <a:defRPr sz="2100">
                <a:latin typeface="Gill Sans"/>
                <a:ea typeface="Gill Sans"/>
                <a:cs typeface="Gill Sans"/>
                <a:sym typeface="Gill Sans"/>
              </a:defRPr>
            </a:pPr>
            <a:endParaRPr dirty="0"/>
          </a:p>
          <a:p>
            <a:pPr algn="ctr">
              <a:defRPr sz="2100" b="1">
                <a:solidFill>
                  <a:srgbClr val="D90B00"/>
                </a:solidFill>
                <a:latin typeface="Gill Sans"/>
                <a:ea typeface="Gill Sans"/>
                <a:cs typeface="Gill Sans"/>
                <a:sym typeface="Gill Sans"/>
              </a:defRPr>
            </a:pPr>
            <a:r>
              <a:rPr dirty="0">
                <a:solidFill>
                  <a:srgbClr val="E32628"/>
                </a:solidFill>
              </a:rPr>
              <a:t>League </a:t>
            </a:r>
            <a:r>
              <a:rPr lang="en-GB" dirty="0">
                <a:solidFill>
                  <a:srgbClr val="E32628"/>
                </a:solidFill>
              </a:rPr>
              <a:t>Rules</a:t>
            </a:r>
            <a:r>
              <a:rPr dirty="0"/>
              <a:t> </a:t>
            </a:r>
            <a:r>
              <a:rPr b="0" dirty="0">
                <a:solidFill>
                  <a:srgbClr val="163A5D"/>
                </a:solidFill>
              </a:rPr>
              <a:t>(use this as a point of reference if you have any questions whilst at the game)</a:t>
            </a:r>
            <a:endParaRPr b="0" dirty="0">
              <a:latin typeface="Gill Sans SemiBold"/>
              <a:ea typeface="Gill Sans SemiBold"/>
              <a:cs typeface="Gill Sans SemiBold"/>
              <a:sym typeface="Gill Sans SemiBold"/>
            </a:endParaRPr>
          </a:p>
          <a:p>
            <a:pPr algn="ctr">
              <a:defRPr sz="2100" b="1">
                <a:solidFill>
                  <a:srgbClr val="D90B00"/>
                </a:solidFill>
                <a:latin typeface="Gill Sans"/>
                <a:ea typeface="Gill Sans"/>
                <a:cs typeface="Gill Sans"/>
                <a:sym typeface="Gill Sans"/>
              </a:defRPr>
            </a:pPr>
            <a:r>
              <a:rPr dirty="0">
                <a:solidFill>
                  <a:srgbClr val="C92021"/>
                </a:solidFill>
              </a:rPr>
              <a:t>Player Squad Sheets</a:t>
            </a:r>
            <a:r>
              <a:rPr dirty="0"/>
              <a:t> </a:t>
            </a:r>
            <a:r>
              <a:rPr b="0" dirty="0">
                <a:solidFill>
                  <a:srgbClr val="183C5F"/>
                </a:solidFill>
              </a:rPr>
              <a:t>-</a:t>
            </a:r>
            <a:r>
              <a:rPr b="0" dirty="0">
                <a:solidFill>
                  <a:srgbClr val="1C3C64"/>
                </a:solidFill>
              </a:rPr>
              <a:t> they need to be inspected before kick off</a:t>
            </a:r>
            <a:endParaRPr b="0" dirty="0">
              <a:latin typeface="Gill Sans SemiBold"/>
              <a:ea typeface="Gill Sans SemiBold"/>
              <a:cs typeface="Gill Sans SemiBold"/>
              <a:sym typeface="Gill Sans SemiBold"/>
            </a:endParaRPr>
          </a:p>
          <a:p>
            <a:pPr algn="ctr">
              <a:defRPr sz="2100" b="1">
                <a:solidFill>
                  <a:srgbClr val="E0272B"/>
                </a:solidFill>
                <a:latin typeface="Gill Sans"/>
                <a:ea typeface="Gill Sans"/>
                <a:cs typeface="Gill Sans"/>
                <a:sym typeface="Gill Sans"/>
              </a:defRPr>
            </a:pPr>
            <a:r>
              <a:rPr dirty="0"/>
              <a:t>First Aid Kit</a:t>
            </a:r>
            <a:endParaRPr b="0" dirty="0">
              <a:solidFill>
                <a:srgbClr val="FF2712"/>
              </a:solidFill>
              <a:latin typeface="Gill Sans SemiBold"/>
              <a:ea typeface="Gill Sans SemiBold"/>
              <a:cs typeface="Gill Sans SemiBold"/>
              <a:sym typeface="Gill Sans SemiBold"/>
            </a:endParaRPr>
          </a:p>
          <a:p>
            <a:pPr algn="ctr">
              <a:defRPr sz="2100">
                <a:solidFill>
                  <a:srgbClr val="FF2712"/>
                </a:solidFill>
                <a:latin typeface="Gill Sans SemiBold"/>
                <a:ea typeface="Gill Sans SemiBold"/>
                <a:cs typeface="Gill Sans SemiBold"/>
                <a:sym typeface="Gill Sans SemiBold"/>
              </a:defRPr>
            </a:pPr>
            <a:endParaRPr b="0" dirty="0">
              <a:solidFill>
                <a:srgbClr val="FF2712"/>
              </a:solidFill>
              <a:latin typeface="Gill Sans SemiBold"/>
              <a:ea typeface="Gill Sans SemiBold"/>
              <a:cs typeface="Gill Sans SemiBold"/>
              <a:sym typeface="Gill Sans SemiBold"/>
            </a:endParaRPr>
          </a:p>
          <a:p>
            <a:pPr algn="ctr">
              <a:defRPr sz="2100" b="1">
                <a:solidFill>
                  <a:srgbClr val="EA2622"/>
                </a:solidFill>
                <a:latin typeface="Gill Sans"/>
                <a:ea typeface="Gill Sans"/>
                <a:cs typeface="Gill Sans"/>
                <a:sym typeface="Gill Sans"/>
              </a:defRPr>
            </a:pPr>
            <a:r>
              <a:rPr dirty="0"/>
              <a:t>League officials can ask to inspect on a match day to see if you have any of these items available. Failure to do so, will result in a charge, and in the case of a Player not on the Squad Sheet, those players WILL NOT BE ABLE TO PLAY.</a:t>
            </a:r>
            <a:endParaRPr b="0" dirty="0">
              <a:solidFill>
                <a:srgbClr val="FF2712"/>
              </a:solidFill>
              <a:latin typeface="Gill Sans SemiBold"/>
              <a:ea typeface="Gill Sans SemiBold"/>
              <a:cs typeface="Gill Sans SemiBold"/>
              <a:sym typeface="Gill Sans SemiBold"/>
            </a:endParaRPr>
          </a:p>
          <a:p>
            <a:pPr algn="ctr">
              <a:defRPr sz="2100">
                <a:latin typeface="Gill Sans SemiBold"/>
                <a:ea typeface="Gill Sans SemiBold"/>
                <a:cs typeface="Gill Sans SemiBold"/>
                <a:sym typeface="Gill Sans SemiBold"/>
              </a:defRPr>
            </a:pPr>
            <a:endParaRPr b="0" dirty="0">
              <a:solidFill>
                <a:srgbClr val="FF2712"/>
              </a:solidFill>
              <a:latin typeface="Gill Sans SemiBold"/>
              <a:ea typeface="Gill Sans SemiBold"/>
              <a:cs typeface="Gill Sans SemiBold"/>
              <a:sym typeface="Gill Sans SemiBold"/>
            </a:endParaRPr>
          </a:p>
          <a:p>
            <a:pPr algn="ctr">
              <a:defRPr sz="2100">
                <a:solidFill>
                  <a:srgbClr val="1A3B5F"/>
                </a:solidFill>
                <a:latin typeface="Gill Sans"/>
                <a:ea typeface="Gill Sans"/>
                <a:cs typeface="Gill Sans"/>
                <a:sym typeface="Gill Sans"/>
              </a:defRPr>
            </a:pPr>
            <a:r>
              <a:rPr dirty="0"/>
              <a:t>You must have a RESPECT BARRIER / cones / rope that prevents spectators from standing on the touchline</a:t>
            </a:r>
          </a:p>
          <a:p>
            <a:pPr algn="ctr">
              <a:defRPr sz="2100">
                <a:solidFill>
                  <a:srgbClr val="1A3B5F"/>
                </a:solidFill>
                <a:latin typeface="Gill Sans"/>
                <a:ea typeface="Gill Sans"/>
                <a:cs typeface="Gill Sans"/>
                <a:sym typeface="Gill Sans"/>
              </a:defRPr>
            </a:pPr>
            <a:endParaRPr dirty="0"/>
          </a:p>
          <a:p>
            <a:pPr algn="ctr">
              <a:defRPr sz="2100">
                <a:solidFill>
                  <a:srgbClr val="1A3B5F"/>
                </a:solidFill>
                <a:latin typeface="Gill Sans"/>
                <a:ea typeface="Gill Sans"/>
                <a:cs typeface="Gill Sans"/>
                <a:sym typeface="Gill Sans"/>
              </a:defRPr>
            </a:pPr>
            <a:r>
              <a:rPr dirty="0"/>
              <a:t>Technical Areas – No longer can managers go running down the touchline. All managers (max of 3) must be in the technical area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533"/>
          <p:cNvSpPr txBox="1"/>
          <p:nvPr/>
        </p:nvSpPr>
        <p:spPr>
          <a:xfrm>
            <a:off x="3228950" y="190499"/>
            <a:ext cx="26654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A3B60"/>
                </a:solidFill>
                <a:latin typeface="Gill Sans"/>
                <a:ea typeface="Gill Sans"/>
                <a:cs typeface="Gill Sans"/>
                <a:sym typeface="Gill Sans"/>
              </a:defRPr>
            </a:lvl1pPr>
          </a:lstStyle>
          <a:p>
            <a:r>
              <a:t>During the Season</a:t>
            </a:r>
          </a:p>
        </p:txBody>
      </p:sp>
      <p:sp>
        <p:nvSpPr>
          <p:cNvPr id="692" name="Shape 534"/>
          <p:cNvSpPr txBox="1"/>
          <p:nvPr/>
        </p:nvSpPr>
        <p:spPr>
          <a:xfrm>
            <a:off x="603250" y="1766143"/>
            <a:ext cx="7937500" cy="5078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2200">
                <a:solidFill>
                  <a:srgbClr val="1A3B5F"/>
                </a:solidFill>
                <a:latin typeface="Gill Sans"/>
                <a:ea typeface="Gill Sans"/>
                <a:cs typeface="Gill Sans"/>
                <a:sym typeface="Gill Sans"/>
              </a:defRPr>
            </a:pPr>
            <a:r>
              <a:rPr dirty="0"/>
              <a:t>Prior to any game who need to make sure you do:</a:t>
            </a:r>
          </a:p>
          <a:p>
            <a:pPr algn="ctr">
              <a:defRPr sz="2200">
                <a:solidFill>
                  <a:srgbClr val="1A3B5F"/>
                </a:solidFill>
                <a:latin typeface="Gill Sans"/>
                <a:ea typeface="Gill Sans"/>
                <a:cs typeface="Gill Sans"/>
                <a:sym typeface="Gill Sans"/>
              </a:defRPr>
            </a:pPr>
            <a:endParaRPr dirty="0"/>
          </a:p>
          <a:p>
            <a:pPr algn="ctr">
              <a:defRPr sz="2200">
                <a:solidFill>
                  <a:srgbClr val="1A3B5F"/>
                </a:solidFill>
                <a:latin typeface="Gill Sans"/>
                <a:ea typeface="Gill Sans"/>
                <a:cs typeface="Gill Sans"/>
                <a:sym typeface="Gill Sans"/>
              </a:defRPr>
            </a:pPr>
            <a:r>
              <a:rPr dirty="0"/>
              <a:t>1) Give your opponents (and the ref, it they ask for it) a list of your players who are playing</a:t>
            </a:r>
          </a:p>
          <a:p>
            <a:pPr algn="ctr">
              <a:defRPr sz="2200">
                <a:solidFill>
                  <a:srgbClr val="1A3B5F"/>
                </a:solidFill>
                <a:latin typeface="Gill Sans"/>
                <a:ea typeface="Gill Sans"/>
                <a:cs typeface="Gill Sans"/>
                <a:sym typeface="Gill Sans"/>
              </a:defRPr>
            </a:pPr>
            <a:endParaRPr dirty="0"/>
          </a:p>
          <a:p>
            <a:pPr algn="ctr">
              <a:defRPr sz="2200">
                <a:solidFill>
                  <a:srgbClr val="1A3B5F"/>
                </a:solidFill>
                <a:latin typeface="Gill Sans"/>
                <a:ea typeface="Gill Sans"/>
                <a:cs typeface="Gill Sans"/>
                <a:sym typeface="Gill Sans"/>
              </a:defRPr>
            </a:pPr>
            <a:r>
              <a:rPr dirty="0"/>
              <a:t>2) Check your opponents Squad Sheets against the list of players supplied by your opponents.</a:t>
            </a:r>
            <a:br>
              <a:rPr dirty="0"/>
            </a:br>
            <a:r>
              <a:rPr b="1" dirty="0">
                <a:solidFill>
                  <a:srgbClr val="FF2600"/>
                </a:solidFill>
              </a:rPr>
              <a:t>No Squad Sheet - No game  - No Exceptions</a:t>
            </a:r>
          </a:p>
          <a:p>
            <a:pPr algn="ctr">
              <a:defRPr sz="2200">
                <a:solidFill>
                  <a:srgbClr val="1A3B5F"/>
                </a:solidFill>
                <a:latin typeface="Gill Sans"/>
                <a:ea typeface="Gill Sans"/>
                <a:cs typeface="Gill Sans"/>
                <a:sym typeface="Gill Sans"/>
              </a:defRPr>
            </a:pPr>
            <a:r>
              <a:rPr dirty="0"/>
              <a:t>If it is found a player has played not on the Squad Sheet, both teams will be charged</a:t>
            </a:r>
          </a:p>
          <a:p>
            <a:pPr algn="ctr">
              <a:defRPr sz="2200">
                <a:solidFill>
                  <a:srgbClr val="1A3B5F"/>
                </a:solidFill>
                <a:latin typeface="Gill Sans"/>
                <a:ea typeface="Gill Sans"/>
                <a:cs typeface="Gill Sans"/>
                <a:sym typeface="Gill Sans"/>
              </a:defRPr>
            </a:pPr>
            <a:endParaRPr dirty="0"/>
          </a:p>
          <a:p>
            <a:pPr algn="ctr">
              <a:defRPr sz="2200">
                <a:solidFill>
                  <a:srgbClr val="1A3B5F"/>
                </a:solidFill>
                <a:latin typeface="Gill Sans"/>
                <a:ea typeface="Gill Sans"/>
                <a:cs typeface="Gill Sans"/>
                <a:sym typeface="Gill Sans"/>
              </a:defRPr>
            </a:pPr>
            <a:r>
              <a:rPr dirty="0"/>
              <a:t>3) Perform the Respect Handshake</a:t>
            </a:r>
          </a:p>
          <a:p>
            <a:pPr algn="ctr">
              <a:defRPr sz="2200">
                <a:solidFill>
                  <a:srgbClr val="1A3B5F"/>
                </a:solidFill>
                <a:latin typeface="Gill Sans"/>
                <a:ea typeface="Gill Sans"/>
                <a:cs typeface="Gill Sans"/>
                <a:sym typeface="Gill Sans"/>
              </a:defRPr>
            </a:pPr>
            <a:endParaRPr dirty="0"/>
          </a:p>
          <a:p>
            <a:pPr algn="ctr">
              <a:defRPr sz="2200" b="1">
                <a:solidFill>
                  <a:srgbClr val="1A3B5F"/>
                </a:solidFill>
                <a:latin typeface="Gill Sans"/>
                <a:ea typeface="Gill Sans"/>
                <a:cs typeface="Gill Sans"/>
                <a:sym typeface="Gill Sans"/>
              </a:defRPr>
            </a:pPr>
            <a:r>
              <a:rPr dirty="0"/>
              <a:t>TIP: </a:t>
            </a:r>
            <a:r>
              <a:rPr b="0" dirty="0"/>
              <a:t>Line the players and check Squad Sheets against the playing list and then move on to the Respect handshake.</a:t>
            </a:r>
            <a:endParaRPr b="0" dirty="0">
              <a:latin typeface="Gill Sans SemiBold"/>
              <a:ea typeface="Gill Sans SemiBold"/>
              <a:cs typeface="Gill Sans SemiBold"/>
              <a:sym typeface="Gill Sans SemiBo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536"/>
          <p:cNvSpPr txBox="1"/>
          <p:nvPr/>
        </p:nvSpPr>
        <p:spPr>
          <a:xfrm>
            <a:off x="3228950" y="190499"/>
            <a:ext cx="26654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A3C61"/>
                </a:solidFill>
                <a:latin typeface="Gill Sans"/>
                <a:ea typeface="Gill Sans"/>
                <a:cs typeface="Gill Sans"/>
                <a:sym typeface="Gill Sans"/>
              </a:defRPr>
            </a:lvl1pPr>
          </a:lstStyle>
          <a:p>
            <a:r>
              <a:t>During the Season</a:t>
            </a:r>
          </a:p>
        </p:txBody>
      </p:sp>
      <p:sp>
        <p:nvSpPr>
          <p:cNvPr id="695" name="Shape 537"/>
          <p:cNvSpPr txBox="1"/>
          <p:nvPr/>
        </p:nvSpPr>
        <p:spPr>
          <a:xfrm>
            <a:off x="592931" y="1296987"/>
            <a:ext cx="7937501" cy="4924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3200">
                <a:solidFill>
                  <a:srgbClr val="1B3C5D"/>
                </a:solidFill>
                <a:latin typeface="Gill Sans"/>
                <a:ea typeface="Gill Sans"/>
                <a:cs typeface="Gill Sans"/>
                <a:sym typeface="Gill Sans"/>
              </a:defRPr>
            </a:pPr>
            <a:r>
              <a:rPr dirty="0"/>
              <a:t>Before, during and after the game:</a:t>
            </a:r>
          </a:p>
          <a:p>
            <a:pPr algn="ctr">
              <a:defRPr sz="3200">
                <a:solidFill>
                  <a:srgbClr val="1B3C5D"/>
                </a:solidFill>
                <a:latin typeface="Gill Sans"/>
                <a:ea typeface="Gill Sans"/>
                <a:cs typeface="Gill Sans"/>
                <a:sym typeface="Gill Sans"/>
              </a:defRPr>
            </a:pPr>
            <a:endParaRPr dirty="0"/>
          </a:p>
          <a:p>
            <a:pPr algn="ctr">
              <a:defRPr sz="3200">
                <a:solidFill>
                  <a:srgbClr val="1B3C5D"/>
                </a:solidFill>
                <a:latin typeface="Gill Sans"/>
                <a:ea typeface="Gill Sans"/>
                <a:cs typeface="Gill Sans"/>
                <a:sym typeface="Gill Sans"/>
              </a:defRPr>
            </a:pPr>
            <a:r>
              <a:rPr dirty="0"/>
              <a:t>Be respectful to all participants (players and match officials)</a:t>
            </a:r>
          </a:p>
          <a:p>
            <a:pPr algn="ctr">
              <a:defRPr sz="3200">
                <a:solidFill>
                  <a:srgbClr val="1B3C5D"/>
                </a:solidFill>
                <a:latin typeface="Gill Sans"/>
                <a:ea typeface="Gill Sans"/>
                <a:cs typeface="Gill Sans"/>
                <a:sym typeface="Gill Sans"/>
              </a:defRPr>
            </a:pPr>
            <a:endParaRPr dirty="0"/>
          </a:p>
          <a:p>
            <a:pPr algn="ctr">
              <a:defRPr sz="3200">
                <a:solidFill>
                  <a:srgbClr val="1B3C5D"/>
                </a:solidFill>
                <a:latin typeface="Gill Sans"/>
                <a:ea typeface="Gill Sans"/>
                <a:cs typeface="Gill Sans"/>
                <a:sym typeface="Gill Sans"/>
              </a:defRPr>
            </a:pPr>
            <a:r>
              <a:rPr dirty="0"/>
              <a:t>Remember you are representing YOUR Club</a:t>
            </a:r>
          </a:p>
          <a:p>
            <a:pPr algn="ctr">
              <a:defRPr sz="3200">
                <a:solidFill>
                  <a:srgbClr val="1B3C5D"/>
                </a:solidFill>
                <a:latin typeface="Gill Sans"/>
                <a:ea typeface="Gill Sans"/>
                <a:cs typeface="Gill Sans"/>
                <a:sym typeface="Gill Sans"/>
              </a:defRPr>
            </a:pPr>
            <a:endParaRPr dirty="0"/>
          </a:p>
          <a:p>
            <a:pPr algn="ctr">
              <a:defRPr sz="3200">
                <a:solidFill>
                  <a:srgbClr val="1B3C5D"/>
                </a:solidFill>
                <a:latin typeface="Gill Sans"/>
                <a:ea typeface="Gill Sans"/>
                <a:cs typeface="Gill Sans"/>
                <a:sym typeface="Gill Sans"/>
              </a:defRPr>
            </a:pPr>
            <a:r>
              <a:rPr dirty="0"/>
              <a:t>Any incidents that occur on or around the field of play will be dealt with by the FA – </a:t>
            </a:r>
            <a:r>
              <a:rPr b="1" dirty="0"/>
              <a:t>You have a duty to report them</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539"/>
          <p:cNvSpPr txBox="1"/>
          <p:nvPr/>
        </p:nvSpPr>
        <p:spPr>
          <a:xfrm>
            <a:off x="3228950" y="190499"/>
            <a:ext cx="2665463"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B3B61"/>
                </a:solidFill>
                <a:latin typeface="Gill Sans"/>
                <a:ea typeface="Gill Sans"/>
                <a:cs typeface="Gill Sans"/>
                <a:sym typeface="Gill Sans"/>
              </a:defRPr>
            </a:lvl1pPr>
          </a:lstStyle>
          <a:p>
            <a:r>
              <a:t>During the Season</a:t>
            </a:r>
          </a:p>
        </p:txBody>
      </p:sp>
      <p:sp>
        <p:nvSpPr>
          <p:cNvPr id="698" name="Shape 540"/>
          <p:cNvSpPr txBox="1"/>
          <p:nvPr/>
        </p:nvSpPr>
        <p:spPr>
          <a:xfrm>
            <a:off x="596900" y="1800473"/>
            <a:ext cx="7937500" cy="3231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3000">
                <a:solidFill>
                  <a:srgbClr val="1A3C61"/>
                </a:solidFill>
                <a:latin typeface="Gill Sans"/>
                <a:ea typeface="Gill Sans"/>
                <a:cs typeface="Gill Sans"/>
                <a:sym typeface="Gill Sans"/>
              </a:defRPr>
            </a:pPr>
            <a:r>
              <a:rPr dirty="0"/>
              <a:t>After the game:</a:t>
            </a:r>
          </a:p>
          <a:p>
            <a:pPr algn="ctr">
              <a:defRPr sz="3000">
                <a:solidFill>
                  <a:srgbClr val="1A3C61"/>
                </a:solidFill>
                <a:latin typeface="Gill Sans"/>
                <a:ea typeface="Gill Sans"/>
                <a:cs typeface="Gill Sans"/>
                <a:sym typeface="Gill Sans"/>
              </a:defRPr>
            </a:pPr>
            <a:endParaRPr dirty="0"/>
          </a:p>
          <a:p>
            <a:pPr algn="ctr">
              <a:defRPr sz="3000">
                <a:solidFill>
                  <a:srgbClr val="1A3C61"/>
                </a:solidFill>
                <a:latin typeface="Gill Sans"/>
                <a:ea typeface="Gill Sans"/>
                <a:cs typeface="Gill Sans"/>
                <a:sym typeface="Gill Sans"/>
              </a:defRPr>
            </a:pPr>
            <a:r>
              <a:rPr dirty="0"/>
              <a:t>By 10pm on a Matchday, the result must appear on the FA Full Time site</a:t>
            </a:r>
          </a:p>
          <a:p>
            <a:pPr algn="ctr">
              <a:defRPr sz="3000">
                <a:solidFill>
                  <a:srgbClr val="1A3C61"/>
                </a:solidFill>
                <a:latin typeface="Gill Sans"/>
                <a:ea typeface="Gill Sans"/>
                <a:cs typeface="Gill Sans"/>
                <a:sym typeface="Gill Sans"/>
              </a:defRPr>
            </a:pPr>
            <a:endParaRPr dirty="0"/>
          </a:p>
          <a:p>
            <a:pPr algn="ctr">
              <a:defRPr sz="3000">
                <a:solidFill>
                  <a:srgbClr val="1A3C61"/>
                </a:solidFill>
                <a:latin typeface="Gill Sans"/>
                <a:ea typeface="Gill Sans"/>
                <a:cs typeface="Gill Sans"/>
                <a:sym typeface="Gill Sans"/>
              </a:defRPr>
            </a:pPr>
            <a:r>
              <a:rPr dirty="0"/>
              <a:t>By 5 days, the match s</a:t>
            </a:r>
            <a:r>
              <a:rPr lang="en-GB" dirty="0"/>
              <a:t>tats</a:t>
            </a:r>
            <a:r>
              <a:rPr dirty="0"/>
              <a:t> must be completed on the FA Full Time Site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417"/>
          <p:cNvSpPr txBox="1"/>
          <p:nvPr/>
        </p:nvSpPr>
        <p:spPr>
          <a:xfrm>
            <a:off x="14287" y="1363007"/>
            <a:ext cx="9105901" cy="3877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solidFill>
                  <a:srgbClr val="1C3C58"/>
                </a:solidFill>
                <a:latin typeface="Gill Sans"/>
                <a:ea typeface="Gill Sans"/>
                <a:cs typeface="Gill Sans"/>
                <a:sym typeface="Gill Sans"/>
              </a:defRPr>
            </a:pPr>
            <a:r>
              <a:rPr dirty="0"/>
              <a:t>This presentation will only briefly touch on the working practices, rules and regulations of the League</a:t>
            </a:r>
          </a:p>
          <a:p>
            <a:pPr algn="ctr">
              <a:defRPr>
                <a:solidFill>
                  <a:srgbClr val="1C3C58"/>
                </a:solidFill>
                <a:latin typeface="Gill Sans"/>
                <a:ea typeface="Gill Sans"/>
                <a:cs typeface="Gill Sans"/>
                <a:sym typeface="Gill Sans"/>
              </a:defRPr>
            </a:pPr>
            <a:endParaRPr dirty="0"/>
          </a:p>
          <a:p>
            <a:pPr algn="ctr">
              <a:defRPr>
                <a:solidFill>
                  <a:srgbClr val="1C3C58"/>
                </a:solidFill>
                <a:latin typeface="Gill Sans"/>
                <a:ea typeface="Gill Sans"/>
                <a:cs typeface="Gill Sans"/>
                <a:sym typeface="Gill Sans"/>
              </a:defRPr>
            </a:pPr>
            <a:endParaRPr dirty="0"/>
          </a:p>
          <a:p>
            <a:pPr algn="ctr">
              <a:defRPr>
                <a:solidFill>
                  <a:srgbClr val="1C3C58"/>
                </a:solidFill>
                <a:latin typeface="Gill Sans"/>
                <a:ea typeface="Gill Sans"/>
                <a:cs typeface="Gill Sans"/>
                <a:sym typeface="Gill Sans"/>
              </a:defRPr>
            </a:pPr>
            <a:r>
              <a:rPr dirty="0"/>
              <a:t>This presentation is not a substitute for reading the League rules - You will still need to read</a:t>
            </a:r>
          </a:p>
          <a:p>
            <a:pPr algn="ctr">
              <a:defRPr>
                <a:solidFill>
                  <a:srgbClr val="1C3C58"/>
                </a:solidFill>
                <a:latin typeface="Gill Sans"/>
                <a:ea typeface="Gill Sans"/>
                <a:cs typeface="Gill Sans"/>
                <a:sym typeface="Gill Sans"/>
              </a:defRPr>
            </a:pPr>
            <a:endParaRPr dirty="0"/>
          </a:p>
          <a:p>
            <a:pPr algn="ctr">
              <a:defRPr>
                <a:solidFill>
                  <a:srgbClr val="1C3C58"/>
                </a:solidFill>
                <a:latin typeface="Gill Sans"/>
                <a:ea typeface="Gill Sans"/>
                <a:cs typeface="Gill Sans"/>
                <a:sym typeface="Gill Sans"/>
              </a:defRPr>
            </a:pPr>
            <a:r>
              <a:rPr dirty="0"/>
              <a:t>For more information and updated news during the season keep visiting the League website.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555"/>
          <p:cNvSpPr txBox="1"/>
          <p:nvPr/>
        </p:nvSpPr>
        <p:spPr>
          <a:xfrm>
            <a:off x="838198" y="593278"/>
            <a:ext cx="7467604"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3000">
                <a:solidFill>
                  <a:srgbClr val="193A5E"/>
                </a:solidFill>
                <a:latin typeface="Gill Sans"/>
                <a:ea typeface="Gill Sans"/>
                <a:cs typeface="Gill Sans"/>
                <a:sym typeface="Gill Sans"/>
              </a:defRPr>
            </a:pPr>
            <a:r>
              <a:rPr lang="en-GB" dirty="0"/>
              <a:t>Full Time (browser) highlights the mandatory stats which need to be completed.</a:t>
            </a:r>
          </a:p>
          <a:p>
            <a:pPr algn="ctr">
              <a:defRPr sz="3000">
                <a:solidFill>
                  <a:srgbClr val="193A5E"/>
                </a:solidFill>
                <a:latin typeface="Gill Sans"/>
                <a:ea typeface="Gill Sans"/>
                <a:cs typeface="Gill Sans"/>
                <a:sym typeface="Gill Sans"/>
              </a:defRPr>
            </a:pPr>
            <a:r>
              <a:rPr lang="en-GB" dirty="0"/>
              <a:t>If using the Matchday App ensure you are completing all mandatory sections by logging in to Full Time on a browser to ensure that you are completing the stats correctly.</a:t>
            </a:r>
            <a:endParaRPr dirty="0"/>
          </a:p>
          <a:p>
            <a:pPr algn="ctr">
              <a:defRPr sz="3000">
                <a:solidFill>
                  <a:srgbClr val="193A5E"/>
                </a:solidFill>
                <a:latin typeface="Gill Sans"/>
                <a:ea typeface="Gill Sans"/>
                <a:cs typeface="Gill Sans"/>
                <a:sym typeface="Gill Sans"/>
              </a:defRPr>
            </a:pPr>
            <a:endParaRPr dirty="0"/>
          </a:p>
          <a:p>
            <a:pPr algn="ctr">
              <a:defRPr sz="3000">
                <a:solidFill>
                  <a:srgbClr val="193A5E"/>
                </a:solidFill>
                <a:latin typeface="Gill Sans"/>
                <a:ea typeface="Gill Sans"/>
                <a:cs typeface="Gill Sans"/>
                <a:sym typeface="Gill Sans"/>
              </a:defRPr>
            </a:pPr>
            <a:r>
              <a:rPr dirty="0">
                <a:solidFill>
                  <a:srgbClr val="9F191A"/>
                </a:solidFill>
              </a:rPr>
              <a:t>TIP:</a:t>
            </a:r>
            <a:r>
              <a:rPr dirty="0"/>
              <a:t>  Get someone to act as a checker within your club to see if the ALL your club sheets are done correctly. </a:t>
            </a:r>
          </a:p>
          <a:p>
            <a:pPr algn="ctr">
              <a:defRPr sz="3000">
                <a:solidFill>
                  <a:srgbClr val="193A5E"/>
                </a:solidFill>
                <a:latin typeface="Gill Sans"/>
                <a:ea typeface="Gill Sans"/>
                <a:cs typeface="Gill Sans"/>
                <a:sym typeface="Gill Sans"/>
              </a:defRPr>
            </a:pPr>
            <a:endParaRPr dirty="0"/>
          </a:p>
          <a:p>
            <a:pPr algn="ctr">
              <a:defRPr sz="3000">
                <a:solidFill>
                  <a:srgbClr val="193A5E"/>
                </a:solidFill>
                <a:latin typeface="Gill Sans"/>
                <a:ea typeface="Gill Sans"/>
                <a:cs typeface="Gill Sans"/>
                <a:sym typeface="Gill Sans"/>
              </a:defRPr>
            </a:pPr>
            <a:r>
              <a:rPr dirty="0"/>
              <a:t>Charges will be issued for incomplete match cards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Shape 589"/>
          <p:cNvSpPr txBox="1">
            <a:spLocks noGrp="1"/>
          </p:cNvSpPr>
          <p:nvPr>
            <p:ph type="body" idx="1"/>
          </p:nvPr>
        </p:nvSpPr>
        <p:spPr>
          <a:prstGeom prst="rect">
            <a:avLst/>
          </a:prstGeom>
        </p:spPr>
        <p:txBody>
          <a:bodyPr/>
          <a:lstStyle/>
          <a:p>
            <a:pPr marL="698500">
              <a:defRPr sz="3000">
                <a:solidFill>
                  <a:srgbClr val="1A3C61"/>
                </a:solidFill>
              </a:defRPr>
            </a:pPr>
            <a:r>
              <a:t>Tell the League if your game is not listed before it is played (if its not down then you cannot input the details or will not receive the SMS message)</a:t>
            </a:r>
          </a:p>
          <a:p>
            <a:pPr marL="698500">
              <a:defRPr sz="3000">
                <a:solidFill>
                  <a:srgbClr val="1A3C61"/>
                </a:solidFill>
              </a:defRPr>
            </a:pPr>
            <a:r>
              <a:t>If using SMS Home team score first then away score</a:t>
            </a:r>
          </a:p>
        </p:txBody>
      </p:sp>
      <p:sp>
        <p:nvSpPr>
          <p:cNvPr id="703" name="Shape 590"/>
          <p:cNvSpPr txBox="1"/>
          <p:nvPr/>
        </p:nvSpPr>
        <p:spPr>
          <a:xfrm>
            <a:off x="644845" y="482598"/>
            <a:ext cx="620069"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a:solidFill>
                  <a:srgbClr val="18395A"/>
                </a:solidFill>
                <a:latin typeface="Gill Sans"/>
                <a:ea typeface="Gill Sans"/>
                <a:cs typeface="Gill Sans"/>
                <a:sym typeface="Gill Sans"/>
              </a:defRPr>
            </a:lvl1pPr>
          </a:lstStyle>
          <a:p>
            <a:r>
              <a:t>Tips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592"/>
          <p:cNvSpPr txBox="1">
            <a:spLocks noGrp="1"/>
          </p:cNvSpPr>
          <p:nvPr>
            <p:ph type="body" idx="1"/>
          </p:nvPr>
        </p:nvSpPr>
        <p:spPr>
          <a:prstGeom prst="rect">
            <a:avLst/>
          </a:prstGeom>
        </p:spPr>
        <p:txBody>
          <a:bodyPr/>
          <a:lstStyle/>
          <a:p>
            <a:pPr marL="698500">
              <a:defRPr sz="3000">
                <a:solidFill>
                  <a:srgbClr val="1A3C61"/>
                </a:solidFill>
              </a:defRPr>
            </a:pPr>
            <a:r>
              <a:rPr dirty="0"/>
              <a:t>If your game is called off, BOTH teams have 14 days to inform the appropriate age-group registrar of the new date for the fixture</a:t>
            </a:r>
            <a:r>
              <a:rPr lang="en-GB" dirty="0"/>
              <a:t>, this applies to games called off due to weather/fixture clashes and postponements.</a:t>
            </a:r>
            <a:endParaRPr dirty="0"/>
          </a:p>
          <a:p>
            <a:pPr marL="698500">
              <a:defRPr sz="3000">
                <a:solidFill>
                  <a:srgbClr val="1A3C61"/>
                </a:solidFill>
              </a:defRPr>
            </a:pPr>
            <a:r>
              <a:rPr dirty="0"/>
              <a:t>Teams are expected to fulfil ALL fixtures. Non-fulfilment of a fixture could result in the game getting awarded.</a:t>
            </a:r>
          </a:p>
        </p:txBody>
      </p:sp>
      <p:sp>
        <p:nvSpPr>
          <p:cNvPr id="706" name="Shape 593"/>
          <p:cNvSpPr txBox="1"/>
          <p:nvPr/>
        </p:nvSpPr>
        <p:spPr>
          <a:xfrm>
            <a:off x="1587" y="355599"/>
            <a:ext cx="90043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a:solidFill>
                  <a:srgbClr val="1A3864"/>
                </a:solidFill>
                <a:latin typeface="Gill Sans"/>
                <a:ea typeface="Gill Sans"/>
                <a:cs typeface="Gill Sans"/>
                <a:sym typeface="Gill Sans"/>
              </a:defRPr>
            </a:lvl1pPr>
          </a:lstStyle>
          <a:p>
            <a:r>
              <a:t>League Rules to Note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503"/>
          <p:cNvSpPr txBox="1"/>
          <p:nvPr/>
        </p:nvSpPr>
        <p:spPr>
          <a:xfrm>
            <a:off x="1079134" y="1244123"/>
            <a:ext cx="6457442"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spcBef>
                <a:spcPts val="1600"/>
              </a:spcBef>
              <a:defRPr sz="4600" b="1">
                <a:solidFill>
                  <a:srgbClr val="193B5E"/>
                </a:solidFill>
                <a:latin typeface="Gill Sans"/>
                <a:ea typeface="Gill Sans"/>
                <a:cs typeface="Gill Sans"/>
                <a:sym typeface="Gill Sans"/>
              </a:defRPr>
            </a:lvl1pPr>
          </a:lstStyle>
          <a:p>
            <a:r>
              <a:t>Where to go for help?</a:t>
            </a:r>
          </a:p>
        </p:txBody>
      </p:sp>
      <p:pic>
        <p:nvPicPr>
          <p:cNvPr id="709" name="SDJSL Logo.png" descr="SDJSL Logo.png"/>
          <p:cNvPicPr>
            <a:picLocks noChangeAspect="1"/>
          </p:cNvPicPr>
          <p:nvPr/>
        </p:nvPicPr>
        <p:blipFill>
          <a:blip r:embed="rId2"/>
          <a:stretch>
            <a:fillRect/>
          </a:stretch>
        </p:blipFill>
        <p:spPr>
          <a:xfrm>
            <a:off x="2793771" y="2535628"/>
            <a:ext cx="3556458" cy="3661534"/>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599"/>
          <p:cNvSpPr txBox="1"/>
          <p:nvPr/>
        </p:nvSpPr>
        <p:spPr>
          <a:xfrm>
            <a:off x="0" y="843677"/>
            <a:ext cx="9144000" cy="51706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2900">
                <a:solidFill>
                  <a:srgbClr val="163C61"/>
                </a:solidFill>
                <a:latin typeface="Gill Sans"/>
                <a:ea typeface="Gill Sans"/>
                <a:cs typeface="Gill Sans"/>
                <a:sym typeface="Gill Sans"/>
              </a:defRPr>
            </a:pPr>
            <a:r>
              <a:rPr sz="2400" dirty="0"/>
              <a:t>Anyone within the League is willing to help but</a:t>
            </a:r>
            <a:r>
              <a:rPr lang="en-GB" sz="2400" dirty="0"/>
              <a:t>;</a:t>
            </a:r>
            <a:endParaRPr sz="2400" dirty="0"/>
          </a:p>
          <a:p>
            <a:pPr algn="ctr">
              <a:defRPr sz="2900">
                <a:solidFill>
                  <a:srgbClr val="163C61"/>
                </a:solidFill>
                <a:latin typeface="Gill Sans"/>
                <a:ea typeface="Gill Sans"/>
                <a:cs typeface="Gill Sans"/>
                <a:sym typeface="Gill Sans"/>
              </a:defRPr>
            </a:pPr>
            <a:endParaRPr sz="2400" dirty="0"/>
          </a:p>
          <a:p>
            <a:pPr algn="ctr">
              <a:defRPr sz="2900">
                <a:solidFill>
                  <a:srgbClr val="163C61"/>
                </a:solidFill>
                <a:latin typeface="Gill Sans"/>
                <a:ea typeface="Gill Sans"/>
                <a:cs typeface="Gill Sans"/>
                <a:sym typeface="Gill Sans"/>
              </a:defRPr>
            </a:pPr>
            <a:r>
              <a:rPr sz="2400" dirty="0"/>
              <a:t>Your first port of call should be the</a:t>
            </a:r>
            <a:r>
              <a:rPr lang="en-GB" sz="2400" dirty="0"/>
              <a:t> League Website – </a:t>
            </a:r>
            <a:r>
              <a:rPr lang="en-GB" sz="2400" dirty="0">
                <a:hlinkClick r:id="rId2"/>
              </a:rPr>
              <a:t>www.junleague.com</a:t>
            </a:r>
            <a:endParaRPr lang="en-GB" sz="2400" dirty="0"/>
          </a:p>
          <a:p>
            <a:pPr algn="ctr">
              <a:defRPr sz="2900">
                <a:solidFill>
                  <a:srgbClr val="163C61"/>
                </a:solidFill>
                <a:latin typeface="Gill Sans"/>
                <a:ea typeface="Gill Sans"/>
                <a:cs typeface="Gill Sans"/>
                <a:sym typeface="Gill Sans"/>
              </a:defRPr>
            </a:pPr>
            <a:r>
              <a:rPr lang="en-GB" sz="2400" dirty="0"/>
              <a:t>Which has links to all resources and the League Q and A.</a:t>
            </a:r>
          </a:p>
          <a:p>
            <a:pPr algn="ctr">
              <a:defRPr sz="2900">
                <a:solidFill>
                  <a:srgbClr val="163C61"/>
                </a:solidFill>
                <a:latin typeface="Gill Sans"/>
                <a:ea typeface="Gill Sans"/>
                <a:cs typeface="Gill Sans"/>
                <a:sym typeface="Gill Sans"/>
              </a:defRPr>
            </a:pPr>
            <a:endParaRPr lang="en-GB" sz="2400" dirty="0"/>
          </a:p>
          <a:p>
            <a:pPr algn="ctr">
              <a:defRPr sz="2900">
                <a:solidFill>
                  <a:srgbClr val="163C61"/>
                </a:solidFill>
                <a:latin typeface="Gill Sans"/>
                <a:ea typeface="Gill Sans"/>
                <a:cs typeface="Gill Sans"/>
                <a:sym typeface="Gill Sans"/>
              </a:defRPr>
            </a:pPr>
            <a:r>
              <a:rPr lang="en-GB" sz="2400" dirty="0"/>
              <a:t>Your second port of call should be </a:t>
            </a:r>
            <a:r>
              <a:rPr sz="2400" dirty="0"/>
              <a:t>your club secretary.</a:t>
            </a:r>
          </a:p>
          <a:p>
            <a:pPr algn="ctr">
              <a:defRPr sz="2900">
                <a:solidFill>
                  <a:srgbClr val="163C61"/>
                </a:solidFill>
                <a:latin typeface="Gill Sans"/>
                <a:ea typeface="Gill Sans"/>
                <a:cs typeface="Gill Sans"/>
                <a:sym typeface="Gill Sans"/>
              </a:defRPr>
            </a:pPr>
            <a:endParaRPr sz="2400" dirty="0"/>
          </a:p>
          <a:p>
            <a:pPr algn="ctr">
              <a:defRPr sz="2900">
                <a:solidFill>
                  <a:srgbClr val="163C61"/>
                </a:solidFill>
                <a:latin typeface="Gill Sans"/>
                <a:ea typeface="Gill Sans"/>
                <a:cs typeface="Gill Sans"/>
                <a:sym typeface="Gill Sans"/>
              </a:defRPr>
            </a:pPr>
            <a:r>
              <a:rPr sz="2400" dirty="0"/>
              <a:t>Deal with the issue ASAP as timeframes exist</a:t>
            </a:r>
            <a:endParaRPr lang="en-GB" sz="2400" dirty="0"/>
          </a:p>
          <a:p>
            <a:pPr algn="ctr">
              <a:defRPr sz="2900">
                <a:solidFill>
                  <a:srgbClr val="163C61"/>
                </a:solidFill>
                <a:latin typeface="Gill Sans"/>
                <a:ea typeface="Gill Sans"/>
                <a:cs typeface="Gill Sans"/>
                <a:sym typeface="Gill Sans"/>
              </a:defRPr>
            </a:pPr>
            <a:endParaRPr sz="2400" dirty="0"/>
          </a:p>
          <a:p>
            <a:pPr algn="ctr">
              <a:defRPr sz="2900">
                <a:solidFill>
                  <a:srgbClr val="163C61"/>
                </a:solidFill>
                <a:latin typeface="Gill Sans"/>
                <a:ea typeface="Gill Sans"/>
                <a:cs typeface="Gill Sans"/>
                <a:sym typeface="Gill Sans"/>
              </a:defRPr>
            </a:pPr>
            <a:r>
              <a:rPr sz="2400" dirty="0"/>
              <a:t>Issues with Fixtures contact Age Group Registrar</a:t>
            </a:r>
          </a:p>
          <a:p>
            <a:pPr algn="ctr">
              <a:defRPr sz="2900">
                <a:solidFill>
                  <a:srgbClr val="163C61"/>
                </a:solidFill>
                <a:latin typeface="Gill Sans"/>
                <a:ea typeface="Gill Sans"/>
                <a:cs typeface="Gill Sans"/>
                <a:sym typeface="Gill Sans"/>
              </a:defRPr>
            </a:pPr>
            <a:r>
              <a:rPr sz="2400" dirty="0"/>
              <a:t>Issues with Welfare contact League Welfare Officer</a:t>
            </a:r>
          </a:p>
          <a:p>
            <a:pPr algn="ctr">
              <a:defRPr sz="2900">
                <a:solidFill>
                  <a:srgbClr val="163C61"/>
                </a:solidFill>
                <a:latin typeface="Gill Sans"/>
                <a:ea typeface="Gill Sans"/>
                <a:cs typeface="Gill Sans"/>
                <a:sym typeface="Gill Sans"/>
              </a:defRPr>
            </a:pPr>
            <a:r>
              <a:rPr sz="2400" b="1" dirty="0"/>
              <a:t>Don’t forget to tell us who you are, your Club and Division</a:t>
            </a:r>
          </a:p>
          <a:p>
            <a:pPr algn="ctr">
              <a:defRPr sz="2900">
                <a:solidFill>
                  <a:srgbClr val="163C61"/>
                </a:solidFill>
                <a:latin typeface="Gill Sans"/>
                <a:ea typeface="Gill Sans"/>
                <a:cs typeface="Gill Sans"/>
                <a:sym typeface="Gill Sans"/>
              </a:defRPr>
            </a:pPr>
            <a:endParaRPr sz="24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601"/>
          <p:cNvSpPr txBox="1">
            <a:spLocks noGrp="1"/>
          </p:cNvSpPr>
          <p:nvPr>
            <p:ph type="title"/>
          </p:nvPr>
        </p:nvSpPr>
        <p:spPr>
          <a:xfrm>
            <a:off x="457200" y="274637"/>
            <a:ext cx="8229600" cy="2724201"/>
          </a:xfrm>
          <a:prstGeom prst="rect">
            <a:avLst/>
          </a:prstGeom>
        </p:spPr>
        <p:txBody>
          <a:bodyPr>
            <a:normAutofit/>
          </a:bodyPr>
          <a:lstStyle/>
          <a:p>
            <a:pPr defTabSz="886968">
              <a:defRPr sz="4850"/>
            </a:pPr>
            <a:r>
              <a:rPr dirty="0">
                <a:solidFill>
                  <a:srgbClr val="193A5E"/>
                </a:solidFill>
              </a:rPr>
              <a:t>League Website</a:t>
            </a:r>
            <a:br>
              <a:rPr dirty="0">
                <a:solidFill>
                  <a:srgbClr val="193A5E"/>
                </a:solidFill>
              </a:rPr>
            </a:br>
            <a:br>
              <a:rPr sz="1746" dirty="0"/>
            </a:br>
            <a:r>
              <a:rPr lang="en-GB" sz="1746" dirty="0"/>
              <a:t>Links to FA Portals</a:t>
            </a:r>
            <a:br>
              <a:rPr lang="en-GB" sz="1746" dirty="0"/>
            </a:br>
            <a:r>
              <a:rPr lang="en-GB" sz="1746" dirty="0"/>
              <a:t>Links to help pages for FA Portals</a:t>
            </a:r>
            <a:br>
              <a:rPr lang="en-GB" sz="1746" dirty="0"/>
            </a:br>
            <a:r>
              <a:rPr lang="en-GB" sz="1746" dirty="0"/>
              <a:t>Link to League Admin Site</a:t>
            </a:r>
            <a:br>
              <a:rPr lang="en-GB" sz="1746" dirty="0"/>
            </a:br>
            <a:r>
              <a:rPr lang="en-GB" sz="1746" dirty="0"/>
              <a:t>Link to League Rules</a:t>
            </a:r>
            <a:br>
              <a:rPr lang="en-GB" sz="1746" dirty="0"/>
            </a:br>
            <a:r>
              <a:rPr lang="en-GB" sz="1746" dirty="0"/>
              <a:t>Link to League Documents</a:t>
            </a:r>
            <a:endParaRPr sz="1746" dirty="0"/>
          </a:p>
        </p:txBody>
      </p:sp>
      <p:sp>
        <p:nvSpPr>
          <p:cNvPr id="714" name="Shape 603"/>
          <p:cNvSpPr txBox="1"/>
          <p:nvPr/>
        </p:nvSpPr>
        <p:spPr>
          <a:xfrm>
            <a:off x="2987675" y="6092826"/>
            <a:ext cx="5256213" cy="497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solidFill>
                  <a:srgbClr val="1A3B60"/>
                </a:solidFill>
                <a:latin typeface="Gill Sans"/>
                <a:ea typeface="Gill Sans"/>
                <a:cs typeface="Gill Sans"/>
                <a:sym typeface="Gill Sans"/>
              </a:defRPr>
            </a:lvl1pPr>
          </a:lstStyle>
          <a:p>
            <a:r>
              <a:t>www.junleague.com</a:t>
            </a:r>
          </a:p>
        </p:txBody>
      </p:sp>
      <p:pic>
        <p:nvPicPr>
          <p:cNvPr id="715" name="IMG_4996.jpeg" descr="IMG_4996.jpeg"/>
          <p:cNvPicPr>
            <a:picLocks noChangeAspect="1"/>
          </p:cNvPicPr>
          <p:nvPr/>
        </p:nvPicPr>
        <p:blipFill>
          <a:blip r:embed="rId2"/>
          <a:stretch>
            <a:fillRect/>
          </a:stretch>
        </p:blipFill>
        <p:spPr>
          <a:xfrm>
            <a:off x="4119715" y="3432295"/>
            <a:ext cx="3576167" cy="2556298"/>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FD20-FED4-1090-A209-DF9E7226A0D7}"/>
              </a:ext>
            </a:extLst>
          </p:cNvPr>
          <p:cNvSpPr>
            <a:spLocks noGrp="1"/>
          </p:cNvSpPr>
          <p:nvPr>
            <p:ph type="title"/>
          </p:nvPr>
        </p:nvSpPr>
        <p:spPr/>
        <p:txBody>
          <a:bodyPr>
            <a:normAutofit fontScale="90000"/>
          </a:bodyPr>
          <a:lstStyle/>
          <a:p>
            <a:r>
              <a:rPr lang="en-GB" dirty="0"/>
              <a:t>Communication with League Officials</a:t>
            </a:r>
          </a:p>
        </p:txBody>
      </p:sp>
      <p:sp>
        <p:nvSpPr>
          <p:cNvPr id="3" name="Text Placeholder 2">
            <a:extLst>
              <a:ext uri="{FF2B5EF4-FFF2-40B4-BE49-F238E27FC236}">
                <a16:creationId xmlns:a16="http://schemas.microsoft.com/office/drawing/2014/main" id="{8CF7BE62-96F3-F973-5526-8B918CB1C545}"/>
              </a:ext>
            </a:extLst>
          </p:cNvPr>
          <p:cNvSpPr>
            <a:spLocks noGrp="1"/>
          </p:cNvSpPr>
          <p:nvPr>
            <p:ph type="body" idx="1"/>
          </p:nvPr>
        </p:nvSpPr>
        <p:spPr>
          <a:xfrm>
            <a:off x="889000" y="1986116"/>
            <a:ext cx="7366000" cy="3982884"/>
          </a:xfrm>
        </p:spPr>
        <p:txBody>
          <a:bodyPr/>
          <a:lstStyle/>
          <a:p>
            <a:pPr marL="215900" indent="0">
              <a:buNone/>
            </a:pPr>
            <a:r>
              <a:rPr lang="en-GB" dirty="0"/>
              <a:t>Give;</a:t>
            </a:r>
          </a:p>
          <a:p>
            <a:pPr marL="215900" indent="0">
              <a:buNone/>
            </a:pPr>
            <a:r>
              <a:rPr lang="en-GB" dirty="0"/>
              <a:t>Your Club/Team Name</a:t>
            </a:r>
          </a:p>
          <a:p>
            <a:pPr marL="215900" indent="0">
              <a:buNone/>
            </a:pPr>
            <a:r>
              <a:rPr lang="en-GB" dirty="0"/>
              <a:t>The Division/Group name</a:t>
            </a:r>
          </a:p>
          <a:p>
            <a:pPr marL="215900" indent="0">
              <a:buNone/>
            </a:pPr>
            <a:r>
              <a:rPr lang="en-GB" dirty="0"/>
              <a:t>Fixture Date/Original and New (if app)</a:t>
            </a:r>
          </a:p>
        </p:txBody>
      </p:sp>
    </p:spTree>
    <p:extLst>
      <p:ext uri="{BB962C8B-B14F-4D97-AF65-F5344CB8AC3E}">
        <p14:creationId xmlns:p14="http://schemas.microsoft.com/office/powerpoint/2010/main" val="407869171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542"/>
          <p:cNvSpPr txBox="1"/>
          <p:nvPr/>
        </p:nvSpPr>
        <p:spPr>
          <a:xfrm>
            <a:off x="1726746" y="531689"/>
            <a:ext cx="55245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a:solidFill>
                  <a:srgbClr val="1A3C60"/>
                </a:solidFill>
                <a:latin typeface="Gill Sans"/>
                <a:ea typeface="Gill Sans"/>
                <a:cs typeface="Gill Sans"/>
                <a:sym typeface="Gill Sans"/>
              </a:defRPr>
            </a:lvl1pPr>
          </a:lstStyle>
          <a:p>
            <a:r>
              <a:t>Full Time</a:t>
            </a:r>
          </a:p>
        </p:txBody>
      </p:sp>
      <p:sp>
        <p:nvSpPr>
          <p:cNvPr id="718" name="Shape 543"/>
          <p:cNvSpPr txBox="1"/>
          <p:nvPr/>
        </p:nvSpPr>
        <p:spPr>
          <a:xfrm>
            <a:off x="1123630" y="1020702"/>
            <a:ext cx="6238878" cy="81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latin typeface="Gill Sans"/>
                <a:ea typeface="Gill Sans"/>
                <a:cs typeface="Gill Sans"/>
                <a:sym typeface="Gill Sans"/>
              </a:defRPr>
            </a:pPr>
            <a:r>
              <a:rPr>
                <a:solidFill>
                  <a:srgbClr val="1A3C60"/>
                </a:solidFill>
              </a:rPr>
              <a:t>Go to</a:t>
            </a:r>
            <a:r>
              <a:t> </a:t>
            </a:r>
            <a:r>
              <a:rPr u="sng">
                <a:solidFill>
                  <a:srgbClr val="0000FF"/>
                </a:solidFill>
                <a:uFill>
                  <a:solidFill>
                    <a:srgbClr val="0000FF"/>
                  </a:solidFill>
                </a:uFill>
                <a:hlinkClick r:id="rId2"/>
              </a:rPr>
              <a:t>https://fulltime-admin.thefa.com/gen/Login.do</a:t>
            </a:r>
            <a:r>
              <a:t> </a:t>
            </a:r>
            <a:r>
              <a:rPr>
                <a:solidFill>
                  <a:srgbClr val="193757"/>
                </a:solidFill>
              </a:rPr>
              <a:t>to login.</a:t>
            </a:r>
          </a:p>
        </p:txBody>
      </p:sp>
      <p:sp>
        <p:nvSpPr>
          <p:cNvPr id="719" name="Shape 544"/>
          <p:cNvSpPr txBox="1"/>
          <p:nvPr/>
        </p:nvSpPr>
        <p:spPr>
          <a:xfrm>
            <a:off x="546325" y="2234239"/>
            <a:ext cx="8051349" cy="37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sz="2000">
                <a:solidFill>
                  <a:srgbClr val="1A3B60"/>
                </a:solidFill>
                <a:latin typeface="Gill Sans"/>
                <a:ea typeface="Gill Sans"/>
                <a:cs typeface="Gill Sans"/>
                <a:sym typeface="Gill Sans"/>
              </a:defRPr>
            </a:pPr>
            <a:endParaRPr dirty="0"/>
          </a:p>
          <a:p>
            <a:pPr algn="ctr">
              <a:defRPr sz="2000">
                <a:solidFill>
                  <a:srgbClr val="1A3B60"/>
                </a:solidFill>
                <a:latin typeface="Gill Sans"/>
                <a:ea typeface="Gill Sans"/>
                <a:cs typeface="Gill Sans"/>
                <a:sym typeface="Gill Sans"/>
              </a:defRPr>
            </a:pPr>
            <a:r>
              <a:rPr dirty="0"/>
              <a:t>Check that you are able to login prior to the start of the season and once the fixtures are on check that you can see your upcoming games</a:t>
            </a:r>
          </a:p>
          <a:p>
            <a:pPr algn="ctr">
              <a:defRPr sz="2000">
                <a:solidFill>
                  <a:srgbClr val="1A3B60"/>
                </a:solidFill>
                <a:latin typeface="Gill Sans"/>
                <a:ea typeface="Gill Sans"/>
                <a:cs typeface="Gill Sans"/>
                <a:sym typeface="Gill Sans"/>
              </a:defRPr>
            </a:pPr>
            <a:endParaRPr dirty="0"/>
          </a:p>
          <a:p>
            <a:pPr algn="ctr">
              <a:defRPr sz="2000">
                <a:solidFill>
                  <a:srgbClr val="1A3B60"/>
                </a:solidFill>
                <a:latin typeface="Gill Sans"/>
                <a:ea typeface="Gill Sans"/>
                <a:cs typeface="Gill Sans"/>
                <a:sym typeface="Gill Sans"/>
              </a:defRPr>
            </a:pPr>
            <a:r>
              <a:rPr dirty="0"/>
              <a:t>If you are listed as either team manager or team assistant on the WGS you will be able to see all games scheduled for that team</a:t>
            </a:r>
          </a:p>
          <a:p>
            <a:pPr algn="ctr">
              <a:defRPr sz="2000">
                <a:solidFill>
                  <a:srgbClr val="1A3B60"/>
                </a:solidFill>
                <a:latin typeface="Gill Sans"/>
                <a:ea typeface="Gill Sans"/>
                <a:cs typeface="Gill Sans"/>
                <a:sym typeface="Gill Sans"/>
              </a:defRPr>
            </a:pPr>
            <a:endParaRPr dirty="0"/>
          </a:p>
          <a:p>
            <a:pPr algn="ctr">
              <a:defRPr sz="2000">
                <a:solidFill>
                  <a:srgbClr val="1A3B60"/>
                </a:solidFill>
                <a:latin typeface="Gill Sans"/>
                <a:ea typeface="Gill Sans"/>
                <a:cs typeface="Gill Sans"/>
                <a:sym typeface="Gill Sans"/>
              </a:defRPr>
            </a:pPr>
            <a:r>
              <a:rPr dirty="0"/>
              <a:t>TIP</a:t>
            </a:r>
          </a:p>
          <a:p>
            <a:pPr algn="ctr">
              <a:defRPr sz="2000">
                <a:solidFill>
                  <a:srgbClr val="1A3B60"/>
                </a:solidFill>
                <a:latin typeface="Gill Sans"/>
                <a:ea typeface="Gill Sans"/>
                <a:cs typeface="Gill Sans"/>
                <a:sym typeface="Gill Sans"/>
              </a:defRPr>
            </a:pPr>
            <a:r>
              <a:rPr dirty="0"/>
              <a:t>Allocate a member of the club to login to full time to check that results and stats have been submitted correctly  </a:t>
            </a:r>
          </a:p>
          <a:p>
            <a:pPr algn="ctr">
              <a:defRPr sz="2000">
                <a:solidFill>
                  <a:srgbClr val="1A3B60"/>
                </a:solidFill>
                <a:latin typeface="Gill Sans"/>
                <a:ea typeface="Gill Sans"/>
                <a:cs typeface="Gill Sans"/>
                <a:sym typeface="Gill Sans"/>
              </a:defRPr>
            </a:pPr>
            <a:endParaRPr dirty="0"/>
          </a:p>
          <a:p>
            <a:pPr algn="ctr">
              <a:defRPr sz="2000">
                <a:solidFill>
                  <a:srgbClr val="1A3B60"/>
                </a:solidFill>
                <a:latin typeface="Gill Sans"/>
                <a:ea typeface="Gill Sans"/>
                <a:cs typeface="Gill Sans"/>
                <a:sym typeface="Gill Sans"/>
              </a:defRPr>
            </a:pPr>
            <a:r>
              <a:rPr dirty="0"/>
              <a:t>To do so allocate the individual against as team secretary against all your teams on the WGS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9FEB-67A8-18CB-2D54-7BF3F4F44D08}"/>
              </a:ext>
            </a:extLst>
          </p:cNvPr>
          <p:cNvSpPr>
            <a:spLocks noGrp="1"/>
          </p:cNvSpPr>
          <p:nvPr>
            <p:ph type="title"/>
          </p:nvPr>
        </p:nvSpPr>
        <p:spPr/>
        <p:txBody>
          <a:bodyPr>
            <a:normAutofit fontScale="90000"/>
          </a:bodyPr>
          <a:lstStyle/>
          <a:p>
            <a:r>
              <a:rPr lang="en-GB" dirty="0"/>
              <a:t>Facebook Page</a:t>
            </a:r>
            <a:br>
              <a:rPr lang="en-GB" dirty="0"/>
            </a:br>
            <a:r>
              <a:rPr lang="en-GB" dirty="0"/>
              <a:t>SDJSL Clubs and Teams</a:t>
            </a:r>
          </a:p>
        </p:txBody>
      </p:sp>
      <p:sp>
        <p:nvSpPr>
          <p:cNvPr id="3" name="Text Placeholder 2">
            <a:extLst>
              <a:ext uri="{FF2B5EF4-FFF2-40B4-BE49-F238E27FC236}">
                <a16:creationId xmlns:a16="http://schemas.microsoft.com/office/drawing/2014/main" id="{9D72E0FD-E6DB-2EBC-2168-9F51F7216A76}"/>
              </a:ext>
            </a:extLst>
          </p:cNvPr>
          <p:cNvSpPr>
            <a:spLocks noGrp="1"/>
          </p:cNvSpPr>
          <p:nvPr>
            <p:ph type="body" sz="half" idx="1"/>
          </p:nvPr>
        </p:nvSpPr>
        <p:spPr>
          <a:xfrm>
            <a:off x="1809750" y="2605548"/>
            <a:ext cx="5524500" cy="2728452"/>
          </a:xfrm>
        </p:spPr>
        <p:txBody>
          <a:bodyPr/>
          <a:lstStyle/>
          <a:p>
            <a:r>
              <a:rPr lang="en-GB" dirty="0"/>
              <a:t>Monitored by league officials</a:t>
            </a:r>
          </a:p>
          <a:p>
            <a:r>
              <a:rPr lang="en-GB" dirty="0"/>
              <a:t>Raise questions/discussions with other clubs/teams</a:t>
            </a:r>
          </a:p>
        </p:txBody>
      </p:sp>
    </p:spTree>
    <p:extLst>
      <p:ext uri="{BB962C8B-B14F-4D97-AF65-F5344CB8AC3E}">
        <p14:creationId xmlns:p14="http://schemas.microsoft.com/office/powerpoint/2010/main" val="12051551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Title 1"/>
          <p:cNvSpPr txBox="1">
            <a:spLocks noGrp="1"/>
          </p:cNvSpPr>
          <p:nvPr>
            <p:ph type="title"/>
          </p:nvPr>
        </p:nvSpPr>
        <p:spPr>
          <a:xfrm>
            <a:off x="435429" y="1063226"/>
            <a:ext cx="8066314" cy="1908571"/>
          </a:xfrm>
          <a:prstGeom prst="rect">
            <a:avLst/>
          </a:prstGeom>
        </p:spPr>
        <p:txBody>
          <a:bodyPr>
            <a:normAutofit fontScale="90000"/>
          </a:bodyPr>
          <a:lstStyle/>
          <a:p>
            <a:pPr defTabSz="758951">
              <a:defRPr sz="1577"/>
            </a:pPr>
            <a:r>
              <a:rPr>
                <a:solidFill>
                  <a:srgbClr val="193A5E"/>
                </a:solidFill>
              </a:rPr>
              <a:t>League Admin</a:t>
            </a:r>
            <a:br>
              <a:rPr>
                <a:solidFill>
                  <a:srgbClr val="193A5E"/>
                </a:solidFill>
              </a:rPr>
            </a:br>
            <a:br/>
            <a:r>
              <a:rPr u="sng">
                <a:solidFill>
                  <a:srgbClr val="0000FF"/>
                </a:solidFill>
                <a:uFill>
                  <a:solidFill>
                    <a:srgbClr val="0000FF"/>
                  </a:solidFill>
                </a:uFill>
                <a:hlinkClick r:id="rId2"/>
              </a:rPr>
              <a:t>https://www.league-manager.co.uk/sheffieldjunior</a:t>
            </a:r>
            <a:br/>
            <a:r>
              <a:rPr>
                <a:solidFill>
                  <a:srgbClr val="1A3B60"/>
                </a:solidFill>
              </a:rPr>
              <a:t>If you do not know your log in details – enter your email address and click on Retrieve Log In Credentials.</a:t>
            </a:r>
            <a:br>
              <a:rPr>
                <a:solidFill>
                  <a:srgbClr val="1A3B60"/>
                </a:solidFill>
              </a:rPr>
            </a:br>
            <a:br/>
            <a:br/>
            <a:endParaRPr/>
          </a:p>
        </p:txBody>
      </p:sp>
      <p:sp>
        <p:nvSpPr>
          <p:cNvPr id="722" name="Text Placeholder 2"/>
          <p:cNvSpPr txBox="1">
            <a:spLocks noGrp="1"/>
          </p:cNvSpPr>
          <p:nvPr>
            <p:ph type="body" idx="1"/>
          </p:nvPr>
        </p:nvSpPr>
        <p:spPr>
          <a:xfrm>
            <a:off x="435429" y="2971799"/>
            <a:ext cx="8066314" cy="3472544"/>
          </a:xfrm>
          <a:prstGeom prst="rect">
            <a:avLst/>
          </a:prstGeom>
        </p:spPr>
        <p:txBody>
          <a:bodyPr/>
          <a:lstStyle/>
          <a:p>
            <a:pPr marL="358750" indent="-235687" defTabSz="521208">
              <a:lnSpc>
                <a:spcPct val="80000"/>
              </a:lnSpc>
              <a:spcBef>
                <a:spcPts val="1800"/>
              </a:spcBef>
              <a:defRPr sz="1800">
                <a:solidFill>
                  <a:srgbClr val="1A3C61"/>
                </a:solidFill>
              </a:defRPr>
            </a:pPr>
            <a:r>
              <a:t>League Applications</a:t>
            </a:r>
            <a:endParaRPr sz="1100"/>
          </a:p>
          <a:p>
            <a:pPr marL="358750" indent="-235687" defTabSz="521208">
              <a:lnSpc>
                <a:spcPct val="80000"/>
              </a:lnSpc>
              <a:spcBef>
                <a:spcPts val="1800"/>
              </a:spcBef>
              <a:defRPr sz="1800">
                <a:solidFill>
                  <a:srgbClr val="1A3C61"/>
                </a:solidFill>
              </a:defRPr>
            </a:pPr>
            <a:r>
              <a:t>Club Details – club contacts including club welfare officer details must be up to date.</a:t>
            </a:r>
            <a:endParaRPr sz="1100"/>
          </a:p>
          <a:p>
            <a:pPr marL="358750" indent="-235687" defTabSz="521208">
              <a:lnSpc>
                <a:spcPct val="80000"/>
              </a:lnSpc>
              <a:spcBef>
                <a:spcPts val="1800"/>
              </a:spcBef>
              <a:defRPr sz="1800">
                <a:solidFill>
                  <a:srgbClr val="1A3C61"/>
                </a:solidFill>
              </a:defRPr>
            </a:pPr>
            <a:r>
              <a:t>Team Details – managers details must be kept up to date so that opposition teams can make contact, a telephone number must be displayed on the website for each team.</a:t>
            </a:r>
            <a:endParaRPr sz="1100"/>
          </a:p>
          <a:p>
            <a:pPr marL="358750" indent="-235687" defTabSz="521208">
              <a:lnSpc>
                <a:spcPct val="80000"/>
              </a:lnSpc>
              <a:spcBef>
                <a:spcPts val="1800"/>
              </a:spcBef>
              <a:defRPr sz="1800">
                <a:solidFill>
                  <a:srgbClr val="1A3C61"/>
                </a:solidFill>
              </a:defRPr>
            </a:pPr>
            <a:r>
              <a:t>Club committee have access – clubs can also give access to individual teams so that they can make their own postponement/referee/match watcher requests. (on the team tab – click on the envelope icon next to the team name)</a:t>
            </a:r>
            <a:endParaRPr sz="11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419"/>
          <p:cNvSpPr txBox="1">
            <a:spLocks noGrp="1"/>
          </p:cNvSpPr>
          <p:nvPr>
            <p:ph type="body" idx="1"/>
          </p:nvPr>
        </p:nvSpPr>
        <p:spPr>
          <a:xfrm>
            <a:off x="889000" y="889000"/>
            <a:ext cx="7366000" cy="5132388"/>
          </a:xfrm>
          <a:prstGeom prst="rect">
            <a:avLst/>
          </a:prstGeom>
        </p:spPr>
        <p:txBody>
          <a:bodyPr/>
          <a:lstStyle/>
          <a:p>
            <a:pPr marL="12700" indent="203200" algn="ctr">
              <a:buSzTx/>
              <a:buNone/>
              <a:defRPr sz="4400">
                <a:solidFill>
                  <a:srgbClr val="183859"/>
                </a:solidFill>
              </a:defRPr>
            </a:pPr>
            <a:r>
              <a:t>The League is NOT the FA</a:t>
            </a:r>
          </a:p>
          <a:p>
            <a:pPr marL="12700" indent="203200" algn="ctr">
              <a:buSzTx/>
              <a:buNone/>
              <a:defRPr sz="4400">
                <a:solidFill>
                  <a:srgbClr val="183859"/>
                </a:solidFill>
              </a:defRPr>
            </a:pPr>
            <a:endParaRPr/>
          </a:p>
          <a:p>
            <a:pPr marL="1333500" indent="-1778000" algn="ctr">
              <a:spcBef>
                <a:spcPts val="0"/>
              </a:spcBef>
              <a:buSzTx/>
              <a:buNone/>
              <a:defRPr sz="4400">
                <a:solidFill>
                  <a:srgbClr val="183859"/>
                </a:solidFill>
              </a:defRPr>
            </a:pPr>
            <a:r>
              <a:t>The league is....</a:t>
            </a:r>
            <a:br/>
            <a:r>
              <a:t> the MEMBER CLUBS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itle 1"/>
          <p:cNvSpPr txBox="1">
            <a:spLocks noGrp="1"/>
          </p:cNvSpPr>
          <p:nvPr>
            <p:ph type="title"/>
          </p:nvPr>
        </p:nvSpPr>
        <p:spPr>
          <a:xfrm>
            <a:off x="1485900" y="1063228"/>
            <a:ext cx="6172200" cy="857252"/>
          </a:xfrm>
          <a:prstGeom prst="rect">
            <a:avLst/>
          </a:prstGeom>
        </p:spPr>
        <p:txBody>
          <a:bodyPr>
            <a:normAutofit fontScale="90000"/>
          </a:bodyPr>
          <a:lstStyle/>
          <a:p>
            <a:pPr defTabSz="502920">
              <a:defRPr sz="2750">
                <a:solidFill>
                  <a:srgbClr val="15395E"/>
                </a:solidFill>
              </a:defRPr>
            </a:pPr>
            <a:r>
              <a:t>Fixtures</a:t>
            </a:r>
            <a:br/>
            <a:endParaRPr/>
          </a:p>
        </p:txBody>
      </p:sp>
      <p:sp>
        <p:nvSpPr>
          <p:cNvPr id="725" name="Text Placeholder 2"/>
          <p:cNvSpPr txBox="1">
            <a:spLocks noGrp="1"/>
          </p:cNvSpPr>
          <p:nvPr>
            <p:ph type="body" idx="1"/>
          </p:nvPr>
        </p:nvSpPr>
        <p:spPr>
          <a:xfrm>
            <a:off x="555171" y="2666999"/>
            <a:ext cx="7794171" cy="3298372"/>
          </a:xfrm>
          <a:prstGeom prst="rect">
            <a:avLst/>
          </a:prstGeom>
        </p:spPr>
        <p:txBody>
          <a:bodyPr/>
          <a:lstStyle/>
          <a:p>
            <a:pPr>
              <a:lnSpc>
                <a:spcPct val="80000"/>
              </a:lnSpc>
              <a:defRPr sz="1900">
                <a:solidFill>
                  <a:srgbClr val="1C3B60"/>
                </a:solidFill>
              </a:defRPr>
            </a:pPr>
            <a:r>
              <a:rPr dirty="0"/>
              <a:t>Fixtures can be brought forward at any point if both teams agree</a:t>
            </a:r>
          </a:p>
          <a:p>
            <a:pPr>
              <a:lnSpc>
                <a:spcPct val="80000"/>
              </a:lnSpc>
              <a:defRPr sz="1900">
                <a:solidFill>
                  <a:srgbClr val="1C3B60"/>
                </a:solidFill>
              </a:defRPr>
            </a:pPr>
            <a:r>
              <a:rPr dirty="0"/>
              <a:t>In the U17/18 age groups games can also be postponed when both teams agree without a postponement request</a:t>
            </a:r>
          </a:p>
          <a:p>
            <a:pPr>
              <a:lnSpc>
                <a:spcPct val="80000"/>
              </a:lnSpc>
              <a:defRPr sz="1900" b="1">
                <a:solidFill>
                  <a:srgbClr val="1C3B60"/>
                </a:solidFill>
              </a:defRPr>
            </a:pPr>
            <a:r>
              <a:rPr dirty="0"/>
              <a:t>In the u7 – u16 age groups, games cannot be postponed without submitting a postponement request</a:t>
            </a:r>
          </a:p>
          <a:p>
            <a:pPr>
              <a:lnSpc>
                <a:spcPct val="80000"/>
              </a:lnSpc>
              <a:defRPr sz="1900">
                <a:solidFill>
                  <a:srgbClr val="1C3B60"/>
                </a:solidFill>
              </a:defRPr>
            </a:pPr>
            <a:r>
              <a:rPr dirty="0"/>
              <a:t>Both teams must notify the registrar of the new date of the fixture either when bringing a game forward or on approval of a postponement request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Title 1"/>
          <p:cNvSpPr txBox="1">
            <a:spLocks noGrp="1"/>
          </p:cNvSpPr>
          <p:nvPr>
            <p:ph type="title"/>
          </p:nvPr>
        </p:nvSpPr>
        <p:spPr>
          <a:xfrm>
            <a:off x="1485900" y="1063228"/>
            <a:ext cx="6172200" cy="857252"/>
          </a:xfrm>
          <a:prstGeom prst="rect">
            <a:avLst/>
          </a:prstGeom>
        </p:spPr>
        <p:txBody>
          <a:bodyPr/>
          <a:lstStyle>
            <a:lvl1pPr defTabSz="896111">
              <a:defRPr sz="4800">
                <a:solidFill>
                  <a:srgbClr val="1A3C61"/>
                </a:solidFill>
              </a:defRPr>
            </a:lvl1pPr>
          </a:lstStyle>
          <a:p>
            <a:r>
              <a:t>Postponements</a:t>
            </a:r>
          </a:p>
        </p:txBody>
      </p:sp>
      <p:sp>
        <p:nvSpPr>
          <p:cNvPr id="728" name="Text Placeholder 2"/>
          <p:cNvSpPr txBox="1">
            <a:spLocks noGrp="1"/>
          </p:cNvSpPr>
          <p:nvPr>
            <p:ph type="body" idx="1"/>
          </p:nvPr>
        </p:nvSpPr>
        <p:spPr>
          <a:xfrm>
            <a:off x="626763" y="745078"/>
            <a:ext cx="8117961" cy="5867400"/>
          </a:xfrm>
          <a:prstGeom prst="rect">
            <a:avLst/>
          </a:prstGeom>
        </p:spPr>
        <p:txBody>
          <a:bodyPr>
            <a:normAutofit lnSpcReduction="10000"/>
          </a:bodyPr>
          <a:lstStyle/>
          <a:p>
            <a:pPr marL="482091" indent="-324484" defTabSz="667512">
              <a:lnSpc>
                <a:spcPct val="72000"/>
              </a:lnSpc>
              <a:spcBef>
                <a:spcPts val="2400"/>
              </a:spcBef>
              <a:defRPr sz="800">
                <a:solidFill>
                  <a:srgbClr val="18395B"/>
                </a:solidFill>
              </a:defRPr>
            </a:pPr>
            <a:endParaRPr/>
          </a:p>
          <a:p>
            <a:pPr marL="482091" indent="-324484" defTabSz="667512">
              <a:lnSpc>
                <a:spcPct val="72000"/>
              </a:lnSpc>
              <a:spcBef>
                <a:spcPts val="2400"/>
              </a:spcBef>
              <a:defRPr sz="800">
                <a:solidFill>
                  <a:srgbClr val="18395B"/>
                </a:solidFill>
              </a:defRPr>
            </a:pPr>
            <a:endParaRPr/>
          </a:p>
          <a:p>
            <a:pPr marL="0" indent="157606" defTabSz="667512">
              <a:lnSpc>
                <a:spcPct val="72000"/>
              </a:lnSpc>
              <a:spcBef>
                <a:spcPts val="2400"/>
              </a:spcBef>
              <a:buSzTx/>
              <a:buNone/>
              <a:defRPr sz="800">
                <a:solidFill>
                  <a:srgbClr val="18395B"/>
                </a:solidFill>
              </a:defRPr>
            </a:pPr>
            <a:endParaRPr/>
          </a:p>
          <a:p>
            <a:pPr marL="482091" indent="-324484" defTabSz="667512">
              <a:lnSpc>
                <a:spcPct val="72000"/>
              </a:lnSpc>
              <a:spcBef>
                <a:spcPts val="2400"/>
              </a:spcBef>
              <a:defRPr sz="2000">
                <a:solidFill>
                  <a:srgbClr val="18395B"/>
                </a:solidFill>
              </a:defRPr>
            </a:pPr>
            <a:r>
              <a:t>Check player availability at the beginning of the season where possible</a:t>
            </a:r>
            <a:endParaRPr sz="1400"/>
          </a:p>
          <a:p>
            <a:pPr marL="482091" indent="-324484" defTabSz="667512">
              <a:lnSpc>
                <a:spcPct val="72000"/>
              </a:lnSpc>
              <a:spcBef>
                <a:spcPts val="2400"/>
              </a:spcBef>
              <a:defRPr sz="2000">
                <a:solidFill>
                  <a:srgbClr val="18395B"/>
                </a:solidFill>
              </a:defRPr>
            </a:pPr>
            <a:r>
              <a:t>On the league admin site click on the icon alongside the team for postponement requests</a:t>
            </a:r>
            <a:endParaRPr sz="1400"/>
          </a:p>
          <a:p>
            <a:pPr marL="482091" indent="-324484" defTabSz="667512">
              <a:lnSpc>
                <a:spcPct val="72000"/>
              </a:lnSpc>
              <a:spcBef>
                <a:spcPts val="2400"/>
              </a:spcBef>
              <a:defRPr sz="2000">
                <a:solidFill>
                  <a:srgbClr val="18395B"/>
                </a:solidFill>
              </a:defRPr>
            </a:pPr>
            <a:r>
              <a:t>Complete the details on the form – ensure that you select the correct opposition team (colour etc) – this will generate an email to all concerned</a:t>
            </a:r>
          </a:p>
          <a:p>
            <a:pPr marL="482091" indent="-324484" defTabSz="667512">
              <a:lnSpc>
                <a:spcPct val="72000"/>
              </a:lnSpc>
              <a:spcBef>
                <a:spcPts val="2400"/>
              </a:spcBef>
              <a:defRPr sz="2000">
                <a:solidFill>
                  <a:srgbClr val="18395B"/>
                </a:solidFill>
              </a:defRPr>
            </a:pPr>
            <a:r>
              <a:t>Maximum 2 postponements per team per season (4 for u17/18)</a:t>
            </a:r>
          </a:p>
          <a:p>
            <a:pPr marL="482091" indent="-324484" defTabSz="667512">
              <a:lnSpc>
                <a:spcPct val="72000"/>
              </a:lnSpc>
              <a:spcBef>
                <a:spcPts val="2400"/>
              </a:spcBef>
              <a:defRPr sz="2000">
                <a:solidFill>
                  <a:srgbClr val="18395B"/>
                </a:solidFill>
              </a:defRPr>
            </a:pPr>
            <a:r>
              <a:t>28 days prior to the fixture – the opposition do not need to be in agreement but you must complete the request</a:t>
            </a:r>
          </a:p>
          <a:p>
            <a:pPr marL="482091" indent="-324484" defTabSz="667512">
              <a:lnSpc>
                <a:spcPct val="72000"/>
              </a:lnSpc>
              <a:spcBef>
                <a:spcPts val="2400"/>
              </a:spcBef>
              <a:defRPr sz="2000">
                <a:solidFill>
                  <a:srgbClr val="18395B"/>
                </a:solidFill>
              </a:defRPr>
            </a:pPr>
            <a:r>
              <a:t>27 days – 7 days prior to the fixture – the opposition need to be in agreement to the completed request</a:t>
            </a:r>
          </a:p>
          <a:p>
            <a:pPr marL="482091" indent="-324484" defTabSz="667512">
              <a:lnSpc>
                <a:spcPct val="72000"/>
              </a:lnSpc>
              <a:spcBef>
                <a:spcPts val="2400"/>
              </a:spcBef>
              <a:defRPr sz="2000">
                <a:solidFill>
                  <a:srgbClr val="18395B"/>
                </a:solidFill>
              </a:defRPr>
            </a:pPr>
            <a:r>
              <a:t>Both teams must advise the league secretary of the new fixture date within 14 days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itle 1"/>
          <p:cNvSpPr txBox="1">
            <a:spLocks noGrp="1"/>
          </p:cNvSpPr>
          <p:nvPr>
            <p:ph type="title"/>
          </p:nvPr>
        </p:nvSpPr>
        <p:spPr>
          <a:xfrm>
            <a:off x="1485900" y="718457"/>
            <a:ext cx="6172200" cy="1202024"/>
          </a:xfrm>
          <a:prstGeom prst="rect">
            <a:avLst/>
          </a:prstGeom>
        </p:spPr>
        <p:txBody>
          <a:bodyPr/>
          <a:lstStyle>
            <a:lvl1pPr defTabSz="768094">
              <a:defRPr sz="4200">
                <a:solidFill>
                  <a:srgbClr val="1C3C5B"/>
                </a:solidFill>
              </a:defRPr>
            </a:lvl1pPr>
          </a:lstStyle>
          <a:p>
            <a:r>
              <a:t>Match Watcher Requests</a:t>
            </a:r>
          </a:p>
        </p:txBody>
      </p:sp>
      <p:sp>
        <p:nvSpPr>
          <p:cNvPr id="731" name="Text Placeholder 2"/>
          <p:cNvSpPr txBox="1">
            <a:spLocks noGrp="1"/>
          </p:cNvSpPr>
          <p:nvPr>
            <p:ph type="body" idx="1"/>
          </p:nvPr>
        </p:nvSpPr>
        <p:spPr>
          <a:xfrm>
            <a:off x="414669" y="1842976"/>
            <a:ext cx="7918599" cy="3810002"/>
          </a:xfrm>
          <a:prstGeom prst="rect">
            <a:avLst/>
          </a:prstGeom>
        </p:spPr>
        <p:txBody>
          <a:bodyPr/>
          <a:lstStyle/>
          <a:p>
            <a:pPr marL="508508" indent="-342263" defTabSz="704087">
              <a:spcBef>
                <a:spcPts val="2500"/>
              </a:spcBef>
              <a:defRPr sz="2100">
                <a:solidFill>
                  <a:srgbClr val="1C3958"/>
                </a:solidFill>
              </a:defRPr>
            </a:pPr>
            <a:r>
              <a:t>On the league website, click on the link for match watcher request</a:t>
            </a:r>
          </a:p>
          <a:p>
            <a:pPr marL="508508" indent="-342263" defTabSz="704087">
              <a:spcBef>
                <a:spcPts val="2500"/>
              </a:spcBef>
              <a:defRPr sz="2100">
                <a:solidFill>
                  <a:srgbClr val="1C3958"/>
                </a:solidFill>
              </a:defRPr>
            </a:pPr>
            <a:r>
              <a:t>The club welfare officer must submit the request</a:t>
            </a:r>
          </a:p>
          <a:p>
            <a:pPr marL="508508" indent="-342263" defTabSz="704087">
              <a:spcBef>
                <a:spcPts val="2500"/>
              </a:spcBef>
              <a:defRPr sz="2100">
                <a:solidFill>
                  <a:srgbClr val="1C3958"/>
                </a:solidFill>
              </a:defRPr>
            </a:pPr>
            <a:r>
              <a:t>Give a full explanation for the request</a:t>
            </a:r>
          </a:p>
          <a:p>
            <a:pPr marL="508508" indent="-342263" defTabSz="704087">
              <a:spcBef>
                <a:spcPts val="2500"/>
              </a:spcBef>
              <a:defRPr sz="2100">
                <a:solidFill>
                  <a:srgbClr val="1C3958"/>
                </a:solidFill>
              </a:defRPr>
            </a:pPr>
            <a:r>
              <a:t>The League Welfare Officer will consider the request, which must include safeguarding concerns, before approving if applicable.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632"/>
          <p:cNvSpPr txBox="1">
            <a:spLocks noGrp="1"/>
          </p:cNvSpPr>
          <p:nvPr>
            <p:ph type="title"/>
          </p:nvPr>
        </p:nvSpPr>
        <p:spPr>
          <a:xfrm>
            <a:off x="457200" y="274637"/>
            <a:ext cx="8229600" cy="1143004"/>
          </a:xfrm>
          <a:prstGeom prst="rect">
            <a:avLst/>
          </a:prstGeom>
        </p:spPr>
        <p:txBody>
          <a:bodyPr/>
          <a:lstStyle>
            <a:lvl1pPr>
              <a:defRPr>
                <a:solidFill>
                  <a:srgbClr val="1A3B60"/>
                </a:solidFill>
              </a:defRPr>
            </a:lvl1pPr>
          </a:lstStyle>
          <a:p>
            <a:r>
              <a:t>Referees</a:t>
            </a:r>
          </a:p>
        </p:txBody>
      </p:sp>
      <p:sp>
        <p:nvSpPr>
          <p:cNvPr id="734" name="Shape 633"/>
          <p:cNvSpPr txBox="1">
            <a:spLocks noGrp="1"/>
          </p:cNvSpPr>
          <p:nvPr>
            <p:ph type="body" idx="1"/>
          </p:nvPr>
        </p:nvSpPr>
        <p:spPr>
          <a:xfrm>
            <a:off x="889000" y="1527197"/>
            <a:ext cx="7366000" cy="5080004"/>
          </a:xfrm>
          <a:prstGeom prst="rect">
            <a:avLst/>
          </a:prstGeom>
        </p:spPr>
        <p:txBody>
          <a:bodyPr/>
          <a:lstStyle/>
          <a:p>
            <a:pPr marL="486846" indent="-327685" defTabSz="674095">
              <a:lnSpc>
                <a:spcPct val="90000"/>
              </a:lnSpc>
              <a:spcBef>
                <a:spcPts val="0"/>
              </a:spcBef>
              <a:defRPr sz="2134">
                <a:solidFill>
                  <a:srgbClr val="1A3C61"/>
                </a:solidFill>
              </a:defRPr>
            </a:pPr>
            <a:r>
              <a:rPr dirty="0"/>
              <a:t>The home team makes contact with the away team 5 clear days before the fixture. During that contact the home teams informs the away team of:</a:t>
            </a:r>
            <a:br>
              <a:rPr dirty="0"/>
            </a:br>
            <a:r>
              <a:rPr dirty="0"/>
              <a:t>Venue &amp; directions, Kick off time , Kit </a:t>
            </a:r>
            <a:r>
              <a:rPr dirty="0" err="1"/>
              <a:t>colours</a:t>
            </a:r>
            <a:r>
              <a:rPr dirty="0"/>
              <a:t>  Referee</a:t>
            </a:r>
          </a:p>
          <a:p>
            <a:pPr marL="159161" indent="0" defTabSz="674095">
              <a:lnSpc>
                <a:spcPct val="90000"/>
              </a:lnSpc>
              <a:spcBef>
                <a:spcPts val="0"/>
              </a:spcBef>
              <a:buNone/>
              <a:defRPr sz="2134">
                <a:solidFill>
                  <a:srgbClr val="1A3C61"/>
                </a:solidFill>
              </a:defRPr>
            </a:pPr>
            <a:endParaRPr dirty="0"/>
          </a:p>
          <a:p>
            <a:pPr marL="486846" indent="-327685" defTabSz="674095">
              <a:lnSpc>
                <a:spcPct val="90000"/>
              </a:lnSpc>
              <a:spcBef>
                <a:spcPts val="0"/>
              </a:spcBef>
              <a:defRPr sz="2134">
                <a:solidFill>
                  <a:srgbClr val="1A3C61"/>
                </a:solidFill>
              </a:defRPr>
            </a:pPr>
            <a:r>
              <a:rPr dirty="0"/>
              <a:t>If teams do not have a referee they can go to their admin system, and request a referee for the team they require, by pressing the request referee icon. Referees can then login to their admin system and accept any games to which they are available to take.</a:t>
            </a:r>
            <a:endParaRPr lang="en-GB" dirty="0"/>
          </a:p>
          <a:p>
            <a:pPr marL="486846" indent="-327685" defTabSz="674095">
              <a:lnSpc>
                <a:spcPct val="90000"/>
              </a:lnSpc>
              <a:spcBef>
                <a:spcPts val="0"/>
              </a:spcBef>
              <a:defRPr sz="2134">
                <a:solidFill>
                  <a:srgbClr val="1A3C61"/>
                </a:solidFill>
              </a:defRPr>
            </a:pPr>
            <a:endParaRPr dirty="0"/>
          </a:p>
          <a:p>
            <a:pPr marL="486846" indent="-327685" defTabSz="674095">
              <a:lnSpc>
                <a:spcPct val="90000"/>
              </a:lnSpc>
              <a:spcBef>
                <a:spcPts val="0"/>
              </a:spcBef>
              <a:defRPr sz="2134">
                <a:solidFill>
                  <a:srgbClr val="1A3C61"/>
                </a:solidFill>
              </a:defRPr>
            </a:pPr>
            <a:r>
              <a:rPr dirty="0"/>
              <a:t>If both teams cannot find a referee with a League ID card then they must agree on a stand in official.</a:t>
            </a:r>
            <a:r>
              <a:rPr dirty="0">
                <a:solidFill>
                  <a:srgbClr val="FF2600"/>
                </a:solidFill>
              </a:rPr>
              <a:t> </a:t>
            </a:r>
            <a:endParaRPr lang="en-GB" dirty="0">
              <a:solidFill>
                <a:srgbClr val="FF2600"/>
              </a:solidFill>
            </a:endParaRPr>
          </a:p>
          <a:p>
            <a:pPr marL="486846" indent="-327685" defTabSz="674095">
              <a:lnSpc>
                <a:spcPct val="90000"/>
              </a:lnSpc>
              <a:spcBef>
                <a:spcPts val="0"/>
              </a:spcBef>
              <a:defRPr sz="2134">
                <a:solidFill>
                  <a:srgbClr val="1A3C61"/>
                </a:solidFill>
              </a:defRPr>
            </a:pPr>
            <a:endParaRPr lang="en-GB" b="1" dirty="0">
              <a:solidFill>
                <a:srgbClr val="FF2600"/>
              </a:solidFill>
            </a:endParaRPr>
          </a:p>
          <a:p>
            <a:pPr marL="486846" indent="-327685" defTabSz="674095">
              <a:lnSpc>
                <a:spcPct val="90000"/>
              </a:lnSpc>
              <a:spcBef>
                <a:spcPts val="0"/>
              </a:spcBef>
              <a:defRPr sz="2134">
                <a:solidFill>
                  <a:srgbClr val="1A3C61"/>
                </a:solidFill>
              </a:defRPr>
            </a:pPr>
            <a:r>
              <a:rPr b="1" dirty="0">
                <a:solidFill>
                  <a:srgbClr val="FF2600"/>
                </a:solidFill>
              </a:rPr>
              <a:t>A stand in official CANNOT referee on a regular basis</a:t>
            </a:r>
          </a:p>
          <a:p>
            <a:pPr marL="486846" indent="-327685" defTabSz="674095">
              <a:lnSpc>
                <a:spcPct val="90000"/>
              </a:lnSpc>
              <a:spcBef>
                <a:spcPts val="0"/>
              </a:spcBef>
              <a:defRPr sz="2134" b="1">
                <a:solidFill>
                  <a:srgbClr val="FF2600"/>
                </a:solidFill>
              </a:defRPr>
            </a:pPr>
            <a:endParaRPr lang="en-GB" dirty="0"/>
          </a:p>
          <a:p>
            <a:pPr marL="486846" indent="-327685" defTabSz="674095">
              <a:lnSpc>
                <a:spcPct val="90000"/>
              </a:lnSpc>
              <a:spcBef>
                <a:spcPts val="0"/>
              </a:spcBef>
              <a:defRPr sz="2134" b="1">
                <a:solidFill>
                  <a:srgbClr val="FF2600"/>
                </a:solidFill>
              </a:defRPr>
            </a:pPr>
            <a:r>
              <a:rPr dirty="0"/>
              <a:t>DO NOT use a Referee on the DO NOT USE LIST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635"/>
          <p:cNvSpPr txBox="1">
            <a:spLocks noGrp="1"/>
          </p:cNvSpPr>
          <p:nvPr>
            <p:ph type="title"/>
          </p:nvPr>
        </p:nvSpPr>
        <p:spPr>
          <a:xfrm>
            <a:off x="457200" y="274637"/>
            <a:ext cx="8229600" cy="1143004"/>
          </a:xfrm>
          <a:prstGeom prst="rect">
            <a:avLst/>
          </a:prstGeom>
        </p:spPr>
        <p:txBody>
          <a:bodyPr/>
          <a:lstStyle>
            <a:lvl1pPr>
              <a:defRPr>
                <a:solidFill>
                  <a:srgbClr val="1C3A5D"/>
                </a:solidFill>
              </a:defRPr>
            </a:lvl1pPr>
          </a:lstStyle>
          <a:p>
            <a:r>
              <a:t>Referee ID Card</a:t>
            </a:r>
          </a:p>
        </p:txBody>
      </p:sp>
      <p:sp>
        <p:nvSpPr>
          <p:cNvPr id="737" name="Shape 636"/>
          <p:cNvSpPr txBox="1">
            <a:spLocks noGrp="1"/>
          </p:cNvSpPr>
          <p:nvPr>
            <p:ph type="body" idx="1"/>
          </p:nvPr>
        </p:nvSpPr>
        <p:spPr>
          <a:xfrm>
            <a:off x="889000" y="1196975"/>
            <a:ext cx="7366000" cy="4772025"/>
          </a:xfrm>
          <a:prstGeom prst="rect">
            <a:avLst/>
          </a:prstGeom>
        </p:spPr>
        <p:txBody>
          <a:bodyPr/>
          <a:lstStyle/>
          <a:p>
            <a:pPr>
              <a:lnSpc>
                <a:spcPct val="90000"/>
              </a:lnSpc>
              <a:spcBef>
                <a:spcPts val="0"/>
              </a:spcBef>
              <a:defRPr sz="2000">
                <a:solidFill>
                  <a:srgbClr val="1A3C61"/>
                </a:solidFill>
              </a:defRPr>
            </a:pPr>
            <a:r>
              <a:rPr dirty="0"/>
              <a:t>All referees in the League will need to produce an ID card before every League and cup fixture in the Sheffield &amp; District Junior Sunday League. This will give the team managers confidence that the referee is indeed qualified and registered.</a:t>
            </a:r>
          </a:p>
          <a:p>
            <a:pPr marL="0" indent="215900">
              <a:lnSpc>
                <a:spcPct val="90000"/>
              </a:lnSpc>
              <a:spcBef>
                <a:spcPts val="0"/>
              </a:spcBef>
              <a:buSzTx/>
              <a:buNone/>
              <a:defRPr sz="2000">
                <a:solidFill>
                  <a:srgbClr val="1A3C61"/>
                </a:solidFill>
              </a:defRPr>
            </a:pPr>
            <a:endParaRPr dirty="0"/>
          </a:p>
          <a:p>
            <a:pPr>
              <a:lnSpc>
                <a:spcPct val="90000"/>
              </a:lnSpc>
              <a:spcBef>
                <a:spcPts val="0"/>
              </a:spcBef>
              <a:defRPr sz="2000">
                <a:solidFill>
                  <a:srgbClr val="1A3C61"/>
                </a:solidFill>
              </a:defRPr>
            </a:pPr>
            <a:r>
              <a:rPr dirty="0"/>
              <a:t>Possession of an ID card is not a license to referee. It is to verify identity. Clubs should still check that the referee they are using/their opponents are providing appears on the League list which will be available on the website and sent to Clubs by League Referee Secretary</a:t>
            </a:r>
            <a:endParaRPr b="1" dirty="0"/>
          </a:p>
          <a:p>
            <a:pPr marL="12700" indent="203200">
              <a:lnSpc>
                <a:spcPct val="90000"/>
              </a:lnSpc>
              <a:spcBef>
                <a:spcPts val="0"/>
              </a:spcBef>
              <a:buSzTx/>
              <a:buNone/>
              <a:defRPr sz="2000" b="1">
                <a:solidFill>
                  <a:srgbClr val="1A3C61"/>
                </a:solidFill>
              </a:defRPr>
            </a:pPr>
            <a:endParaRPr b="1" dirty="0"/>
          </a:p>
          <a:p>
            <a:pPr marL="12700" indent="203200">
              <a:lnSpc>
                <a:spcPct val="90000"/>
              </a:lnSpc>
              <a:spcBef>
                <a:spcPts val="0"/>
              </a:spcBef>
              <a:buSzTx/>
              <a:buNone/>
              <a:defRPr sz="2000" b="1">
                <a:solidFill>
                  <a:srgbClr val="1A3C61"/>
                </a:solidFill>
              </a:defRPr>
            </a:pPr>
            <a:endParaRPr b="1" dirty="0"/>
          </a:p>
          <a:p>
            <a:pPr marL="0" indent="215900">
              <a:lnSpc>
                <a:spcPct val="90000"/>
              </a:lnSpc>
              <a:spcBef>
                <a:spcPts val="0"/>
              </a:spcBef>
              <a:buSzTx/>
              <a:buNone/>
              <a:defRPr sz="2000" b="1">
                <a:solidFill>
                  <a:srgbClr val="1A3C61"/>
                </a:solidFill>
              </a:defRPr>
            </a:pPr>
            <a:r>
              <a:rPr dirty="0"/>
              <a:t>Match sheet                                                                                                                                                                                                                                                 </a:t>
            </a:r>
            <a:r>
              <a:rPr b="0" dirty="0"/>
              <a:t>On the Full Time match sheet you should only tick YES to say  you have seen the referee ID card, if you have actually seen it.  If you lie on this question a charge can be raised against the club</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Shape 632"/>
          <p:cNvSpPr txBox="1">
            <a:spLocks noGrp="1"/>
          </p:cNvSpPr>
          <p:nvPr>
            <p:ph type="title"/>
          </p:nvPr>
        </p:nvSpPr>
        <p:spPr>
          <a:xfrm>
            <a:off x="457200" y="274637"/>
            <a:ext cx="8229600" cy="1143004"/>
          </a:xfrm>
          <a:prstGeom prst="rect">
            <a:avLst/>
          </a:prstGeom>
        </p:spPr>
        <p:txBody>
          <a:bodyPr/>
          <a:lstStyle>
            <a:lvl1pPr>
              <a:defRPr>
                <a:solidFill>
                  <a:srgbClr val="1A3B60"/>
                </a:solidFill>
              </a:defRPr>
            </a:lvl1pPr>
          </a:lstStyle>
          <a:p>
            <a:r>
              <a:t>Referees Fees</a:t>
            </a:r>
          </a:p>
        </p:txBody>
      </p:sp>
      <p:sp>
        <p:nvSpPr>
          <p:cNvPr id="740" name="Shape 633"/>
          <p:cNvSpPr txBox="1">
            <a:spLocks noGrp="1"/>
          </p:cNvSpPr>
          <p:nvPr>
            <p:ph type="body" idx="1"/>
          </p:nvPr>
        </p:nvSpPr>
        <p:spPr>
          <a:xfrm>
            <a:off x="889000" y="1451177"/>
            <a:ext cx="7366000" cy="5080002"/>
          </a:xfrm>
          <a:prstGeom prst="rect">
            <a:avLst/>
          </a:prstGeom>
        </p:spPr>
        <p:txBody>
          <a:bodyPr/>
          <a:lstStyle/>
          <a:p>
            <a:pPr marL="0" indent="0" defTabSz="452627">
              <a:lnSpc>
                <a:spcPct val="90000"/>
              </a:lnSpc>
              <a:spcBef>
                <a:spcPts val="0"/>
              </a:spcBef>
              <a:buSzTx/>
              <a:buNone/>
              <a:defRPr sz="3600">
                <a:solidFill>
                  <a:srgbClr val="1A3C60"/>
                </a:solidFill>
                <a:latin typeface="+mn-lt"/>
                <a:ea typeface="+mn-ea"/>
                <a:cs typeface="+mn-cs"/>
                <a:sym typeface="Helvetica"/>
              </a:defRPr>
            </a:pPr>
            <a:r>
              <a:t>U7 to U10 £25 all in  </a:t>
            </a:r>
          </a:p>
          <a:p>
            <a:pPr marL="0" indent="0" defTabSz="452627">
              <a:lnSpc>
                <a:spcPct val="90000"/>
              </a:lnSpc>
              <a:spcBef>
                <a:spcPts val="0"/>
              </a:spcBef>
              <a:buSzTx/>
              <a:buNone/>
              <a:defRPr sz="3600">
                <a:solidFill>
                  <a:srgbClr val="1A3C60"/>
                </a:solidFill>
                <a:latin typeface="+mn-lt"/>
                <a:ea typeface="+mn-ea"/>
                <a:cs typeface="+mn-cs"/>
                <a:sym typeface="Helvetica"/>
              </a:defRPr>
            </a:pPr>
            <a:r>
              <a:t>U11-U14 £30 all in </a:t>
            </a:r>
          </a:p>
          <a:p>
            <a:pPr marL="0" indent="0" defTabSz="452627">
              <a:lnSpc>
                <a:spcPct val="90000"/>
              </a:lnSpc>
              <a:spcBef>
                <a:spcPts val="0"/>
              </a:spcBef>
              <a:buSzTx/>
              <a:buNone/>
              <a:defRPr sz="3600">
                <a:solidFill>
                  <a:srgbClr val="1A3C60"/>
                </a:solidFill>
                <a:latin typeface="+mn-lt"/>
                <a:ea typeface="+mn-ea"/>
                <a:cs typeface="+mn-cs"/>
                <a:sym typeface="Helvetica"/>
              </a:defRPr>
            </a:pPr>
            <a:r>
              <a:t>U15-U16 £35 All in </a:t>
            </a:r>
          </a:p>
          <a:p>
            <a:pPr marL="0" indent="0" defTabSz="452627">
              <a:lnSpc>
                <a:spcPct val="90000"/>
              </a:lnSpc>
              <a:spcBef>
                <a:spcPts val="0"/>
              </a:spcBef>
              <a:buSzTx/>
              <a:buNone/>
              <a:defRPr sz="3600">
                <a:solidFill>
                  <a:srgbClr val="1A3C60"/>
                </a:solidFill>
                <a:latin typeface="+mn-lt"/>
                <a:ea typeface="+mn-ea"/>
                <a:cs typeface="+mn-cs"/>
                <a:sym typeface="Helvetica"/>
              </a:defRPr>
            </a:pPr>
            <a:r>
              <a:t>U17-U18 £40 All In </a:t>
            </a:r>
          </a:p>
          <a:p>
            <a:pPr marL="0" indent="0" defTabSz="452627">
              <a:lnSpc>
                <a:spcPct val="90000"/>
              </a:lnSpc>
              <a:spcBef>
                <a:spcPts val="0"/>
              </a:spcBef>
              <a:buSzTx/>
              <a:buNone/>
              <a:defRPr sz="3600">
                <a:solidFill>
                  <a:srgbClr val="1A3C60"/>
                </a:solidFill>
                <a:latin typeface="+mn-lt"/>
                <a:ea typeface="+mn-ea"/>
                <a:cs typeface="+mn-cs"/>
                <a:sym typeface="Helvetica"/>
              </a:defRPr>
            </a:pPr>
            <a:endParaRPr/>
          </a:p>
          <a:p>
            <a:pPr marL="0" indent="0" defTabSz="452627">
              <a:lnSpc>
                <a:spcPct val="90000"/>
              </a:lnSpc>
              <a:spcBef>
                <a:spcPts val="0"/>
              </a:spcBef>
              <a:buSzTx/>
              <a:buNone/>
              <a:defRPr sz="3600">
                <a:solidFill>
                  <a:srgbClr val="1A3C60"/>
                </a:solidFill>
                <a:latin typeface="+mn-lt"/>
                <a:ea typeface="+mn-ea"/>
                <a:cs typeface="+mn-cs"/>
                <a:sym typeface="Helvetica"/>
              </a:defRPr>
            </a:pPr>
            <a:r>
              <a:t>Assistants when appointed (tbc)</a:t>
            </a:r>
          </a:p>
          <a:p>
            <a:pPr marL="0" indent="0" defTabSz="452627">
              <a:lnSpc>
                <a:spcPct val="90000"/>
              </a:lnSpc>
              <a:spcBef>
                <a:spcPts val="0"/>
              </a:spcBef>
              <a:buSzTx/>
              <a:buNone/>
              <a:defRPr sz="3600">
                <a:solidFill>
                  <a:srgbClr val="1A3C60"/>
                </a:solidFill>
                <a:latin typeface="+mn-lt"/>
                <a:ea typeface="+mn-ea"/>
                <a:cs typeface="+mn-cs"/>
                <a:sym typeface="Helvetica"/>
              </a:defRPr>
            </a:pPr>
            <a:r>
              <a:t>U12-U14 £25</a:t>
            </a:r>
          </a:p>
          <a:p>
            <a:pPr marL="0" indent="0" defTabSz="452627">
              <a:lnSpc>
                <a:spcPct val="90000"/>
              </a:lnSpc>
              <a:spcBef>
                <a:spcPts val="0"/>
              </a:spcBef>
              <a:buSzTx/>
              <a:buNone/>
              <a:defRPr sz="3600">
                <a:solidFill>
                  <a:srgbClr val="1A3C60"/>
                </a:solidFill>
                <a:latin typeface="+mn-lt"/>
                <a:ea typeface="+mn-ea"/>
                <a:cs typeface="+mn-cs"/>
                <a:sym typeface="Helvetica"/>
              </a:defRPr>
            </a:pPr>
            <a:r>
              <a:t>U15-U18 £30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641"/>
          <p:cNvSpPr txBox="1"/>
          <p:nvPr/>
        </p:nvSpPr>
        <p:spPr>
          <a:xfrm>
            <a:off x="-1" y="-259179"/>
            <a:ext cx="9144002" cy="560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b="1">
                <a:solidFill>
                  <a:srgbClr val="E81E1D"/>
                </a:solidFill>
                <a:latin typeface="Gill Sans"/>
                <a:ea typeface="Gill Sans"/>
                <a:cs typeface="Gill Sans"/>
                <a:sym typeface="Gill Sans"/>
              </a:defRPr>
            </a:pPr>
            <a:r>
              <a:rPr dirty="0"/>
              <a:t>Important</a:t>
            </a:r>
            <a:endParaRPr b="0" dirty="0">
              <a:solidFill>
                <a:srgbClr val="3F691E"/>
              </a:solidFill>
              <a:latin typeface="Gill Sans SemiBold"/>
              <a:ea typeface="Gill Sans SemiBold"/>
              <a:cs typeface="Gill Sans SemiBold"/>
              <a:sym typeface="Gill Sans SemiBold"/>
            </a:endParaRPr>
          </a:p>
          <a:p>
            <a:pPr algn="ctr">
              <a:defRPr>
                <a:latin typeface="Gill Sans SemiBold"/>
                <a:ea typeface="Gill Sans SemiBold"/>
                <a:cs typeface="Gill Sans SemiBold"/>
                <a:sym typeface="Gill Sans SemiBold"/>
              </a:defRPr>
            </a:pPr>
            <a:endParaRPr b="0" dirty="0">
              <a:solidFill>
                <a:srgbClr val="3F691E"/>
              </a:solidFill>
              <a:latin typeface="Gill Sans SemiBold"/>
              <a:ea typeface="Gill Sans SemiBold"/>
              <a:cs typeface="Gill Sans SemiBold"/>
              <a:sym typeface="Gill Sans SemiBold"/>
            </a:endParaRPr>
          </a:p>
          <a:p>
            <a:pPr algn="ctr">
              <a:defRPr>
                <a:latin typeface="Gill Sans"/>
                <a:ea typeface="Gill Sans"/>
                <a:cs typeface="Gill Sans"/>
                <a:sym typeface="Gill Sans"/>
              </a:defRPr>
            </a:pPr>
            <a:endParaRPr b="0" dirty="0">
              <a:solidFill>
                <a:srgbClr val="3F691E"/>
              </a:solidFill>
              <a:latin typeface="Gill Sans SemiBold"/>
              <a:ea typeface="Gill Sans SemiBold"/>
              <a:cs typeface="Gill Sans SemiBold"/>
              <a:sym typeface="Gill Sans SemiBold"/>
            </a:endParaRPr>
          </a:p>
          <a:p>
            <a:pPr algn="ctr">
              <a:defRPr>
                <a:solidFill>
                  <a:srgbClr val="1C3B59"/>
                </a:solidFill>
                <a:latin typeface="Gill Sans"/>
                <a:ea typeface="Gill Sans"/>
                <a:cs typeface="Gill Sans"/>
                <a:sym typeface="Gill Sans"/>
              </a:defRPr>
            </a:pPr>
            <a:r>
              <a:rPr dirty="0"/>
              <a:t>On field discipline in dealt with by FA</a:t>
            </a:r>
            <a:endParaRPr lang="en-GB" dirty="0"/>
          </a:p>
          <a:p>
            <a:pPr algn="ctr">
              <a:defRPr>
                <a:solidFill>
                  <a:srgbClr val="1C3B59"/>
                </a:solidFill>
                <a:latin typeface="Gill Sans"/>
                <a:ea typeface="Gill Sans"/>
                <a:cs typeface="Gill Sans"/>
                <a:sym typeface="Gill Sans"/>
              </a:defRPr>
            </a:pPr>
            <a:r>
              <a:rPr lang="en-GB" dirty="0">
                <a:sym typeface="Gill Sans"/>
                <a:hlinkClick r:id="rId2"/>
              </a:rPr>
              <a:t>Discipline - Sheffield &amp; Hallamshire FA</a:t>
            </a:r>
            <a:endParaRPr dirty="0"/>
          </a:p>
          <a:p>
            <a:pPr algn="ctr">
              <a:defRPr>
                <a:solidFill>
                  <a:srgbClr val="1C3B59"/>
                </a:solidFill>
                <a:latin typeface="Gill Sans"/>
                <a:ea typeface="Gill Sans"/>
                <a:cs typeface="Gill Sans"/>
                <a:sym typeface="Gill Sans"/>
              </a:defRPr>
            </a:pPr>
            <a:br>
              <a:rPr dirty="0"/>
            </a:br>
            <a:r>
              <a:rPr dirty="0"/>
              <a:t>On and off field Respect</a:t>
            </a:r>
            <a:r>
              <a:rPr lang="en-GB" dirty="0"/>
              <a:t>/safeguarding</a:t>
            </a:r>
            <a:r>
              <a:rPr dirty="0"/>
              <a:t> is dealt with by the</a:t>
            </a:r>
          </a:p>
          <a:p>
            <a:pPr algn="ctr">
              <a:defRPr>
                <a:solidFill>
                  <a:srgbClr val="1C3B59"/>
                </a:solidFill>
                <a:latin typeface="Gill Sans"/>
                <a:ea typeface="Gill Sans"/>
                <a:cs typeface="Gill Sans"/>
                <a:sym typeface="Gill Sans"/>
              </a:defRPr>
            </a:pPr>
            <a:r>
              <a:rPr dirty="0"/>
              <a:t>Traffic Light System including Social Media</a:t>
            </a:r>
          </a:p>
          <a:p>
            <a:pPr algn="ctr">
              <a:defRPr>
                <a:solidFill>
                  <a:srgbClr val="1C3B59"/>
                </a:solidFill>
                <a:latin typeface="Gill Sans"/>
                <a:ea typeface="Gill Sans"/>
                <a:cs typeface="Gill Sans"/>
                <a:sym typeface="Gill Sans"/>
              </a:defRPr>
            </a:pPr>
            <a:endParaRPr dirty="0"/>
          </a:p>
          <a:p>
            <a:pPr algn="ctr">
              <a:defRPr>
                <a:solidFill>
                  <a:srgbClr val="1C3B59"/>
                </a:solidFill>
                <a:latin typeface="Gill Sans"/>
                <a:ea typeface="Gill Sans"/>
                <a:cs typeface="Gill Sans"/>
                <a:sym typeface="Gill Sans"/>
              </a:defRPr>
            </a:pPr>
            <a:r>
              <a:rPr dirty="0"/>
              <a:t>U7-U10s No Heading and Kick Ins</a:t>
            </a:r>
          </a:p>
          <a:p>
            <a:pPr algn="ctr">
              <a:defRPr>
                <a:solidFill>
                  <a:srgbClr val="1C3B59"/>
                </a:solidFill>
                <a:latin typeface="Gill Sans"/>
                <a:ea typeface="Gill Sans"/>
                <a:cs typeface="Gill Sans"/>
                <a:sym typeface="Gill Sans"/>
              </a:defRPr>
            </a:pPr>
            <a:endParaRPr dirty="0"/>
          </a:p>
          <a:p>
            <a:pPr algn="ctr">
              <a:defRPr>
                <a:latin typeface="Gill Sans"/>
                <a:ea typeface="Gill Sans"/>
                <a:cs typeface="Gill Sans"/>
                <a:sym typeface="Gill Sans"/>
              </a:defRPr>
            </a:pPr>
            <a:r>
              <a:rPr dirty="0">
                <a:solidFill>
                  <a:srgbClr val="1C3B59"/>
                </a:solidFill>
              </a:rPr>
              <a:t>League are participating in the FA’s </a:t>
            </a:r>
          </a:p>
          <a:p>
            <a:pPr algn="ctr">
              <a:defRPr>
                <a:latin typeface="Gill Sans"/>
                <a:ea typeface="Gill Sans"/>
                <a:cs typeface="Gill Sans"/>
                <a:sym typeface="Gill Sans"/>
              </a:defRPr>
            </a:pPr>
            <a:r>
              <a:rPr dirty="0">
                <a:solidFill>
                  <a:srgbClr val="1C3B59"/>
                </a:solidFill>
              </a:rPr>
              <a:t>Cooling Off Period</a:t>
            </a:r>
            <a:r>
              <a:rPr dirty="0"/>
              <a:t> trial</a:t>
            </a:r>
          </a:p>
        </p:txBody>
      </p:sp>
      <p:pic>
        <p:nvPicPr>
          <p:cNvPr id="743" name="SDJSL Logo.png" descr="SDJSL Logo.png"/>
          <p:cNvPicPr>
            <a:picLocks noChangeAspect="1"/>
          </p:cNvPicPr>
          <p:nvPr/>
        </p:nvPicPr>
        <p:blipFill>
          <a:blip r:embed="rId3"/>
          <a:stretch>
            <a:fillRect/>
          </a:stretch>
        </p:blipFill>
        <p:spPr>
          <a:xfrm>
            <a:off x="4060723" y="5372731"/>
            <a:ext cx="1290891" cy="1329031"/>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641"/>
          <p:cNvSpPr txBox="1"/>
          <p:nvPr/>
        </p:nvSpPr>
        <p:spPr>
          <a:xfrm>
            <a:off x="1587" y="852485"/>
            <a:ext cx="9144001" cy="408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b="1">
                <a:solidFill>
                  <a:srgbClr val="E81E1D"/>
                </a:solidFill>
                <a:latin typeface="Gill Sans"/>
                <a:ea typeface="Gill Sans"/>
                <a:cs typeface="Gill Sans"/>
                <a:sym typeface="Gill Sans"/>
              </a:defRPr>
            </a:pPr>
            <a:r>
              <a:t>For more information or help</a:t>
            </a:r>
            <a:endParaRPr b="0">
              <a:solidFill>
                <a:srgbClr val="3F691E"/>
              </a:solidFill>
              <a:latin typeface="Gill Sans SemiBold"/>
              <a:ea typeface="Gill Sans SemiBold"/>
              <a:cs typeface="Gill Sans SemiBold"/>
              <a:sym typeface="Gill Sans SemiBold"/>
            </a:endParaRPr>
          </a:p>
          <a:p>
            <a:pPr algn="ctr">
              <a:defRPr>
                <a:latin typeface="Gill Sans SemiBold"/>
                <a:ea typeface="Gill Sans SemiBold"/>
                <a:cs typeface="Gill Sans SemiBold"/>
                <a:sym typeface="Gill Sans SemiBold"/>
              </a:defRPr>
            </a:pPr>
            <a:endParaRPr b="0">
              <a:solidFill>
                <a:srgbClr val="3F691E"/>
              </a:solidFill>
              <a:latin typeface="Gill Sans SemiBold"/>
              <a:ea typeface="Gill Sans SemiBold"/>
              <a:cs typeface="Gill Sans SemiBold"/>
              <a:sym typeface="Gill Sans SemiBold"/>
            </a:endParaRPr>
          </a:p>
          <a:p>
            <a:pPr algn="ctr">
              <a:defRPr>
                <a:latin typeface="Gill Sans"/>
                <a:ea typeface="Gill Sans"/>
                <a:cs typeface="Gill Sans"/>
                <a:sym typeface="Gill Sans"/>
              </a:defRPr>
            </a:pPr>
            <a:endParaRPr b="0">
              <a:solidFill>
                <a:srgbClr val="3F691E"/>
              </a:solidFill>
              <a:latin typeface="Gill Sans SemiBold"/>
              <a:ea typeface="Gill Sans SemiBold"/>
              <a:cs typeface="Gill Sans SemiBold"/>
              <a:sym typeface="Gill Sans SemiBold"/>
            </a:endParaRPr>
          </a:p>
          <a:p>
            <a:pPr algn="ctr">
              <a:defRPr>
                <a:solidFill>
                  <a:srgbClr val="1C3B59"/>
                </a:solidFill>
                <a:latin typeface="Gill Sans"/>
                <a:ea typeface="Gill Sans"/>
                <a:cs typeface="Gill Sans"/>
                <a:sym typeface="Gill Sans"/>
              </a:defRPr>
            </a:pPr>
            <a:r>
              <a:t>Follow us on Twitter @sdjsfl</a:t>
            </a:r>
          </a:p>
          <a:p>
            <a:pPr algn="ctr">
              <a:defRPr>
                <a:solidFill>
                  <a:srgbClr val="1C3B59"/>
                </a:solidFill>
                <a:latin typeface="Gill Sans"/>
                <a:ea typeface="Gill Sans"/>
                <a:cs typeface="Gill Sans"/>
                <a:sym typeface="Gill Sans"/>
              </a:defRPr>
            </a:pPr>
            <a:br/>
            <a:r>
              <a:t>Search for SDJSFL In the App store</a:t>
            </a:r>
          </a:p>
          <a:p>
            <a:pPr algn="ctr">
              <a:defRPr>
                <a:solidFill>
                  <a:srgbClr val="1C3B59"/>
                </a:solidFill>
                <a:latin typeface="Gill Sans"/>
                <a:ea typeface="Gill Sans"/>
                <a:cs typeface="Gill Sans"/>
                <a:sym typeface="Gill Sans"/>
              </a:defRPr>
            </a:pPr>
            <a:endParaRPr/>
          </a:p>
          <a:p>
            <a:pPr algn="ctr">
              <a:defRPr>
                <a:solidFill>
                  <a:srgbClr val="1C3B59"/>
                </a:solidFill>
                <a:latin typeface="Gill Sans"/>
                <a:ea typeface="Gill Sans"/>
                <a:cs typeface="Gill Sans"/>
                <a:sym typeface="Gill Sans"/>
              </a:defRPr>
            </a:pPr>
            <a:r>
              <a:t>Like us on our Facebook Page</a:t>
            </a:r>
          </a:p>
          <a:p>
            <a:pPr algn="ctr">
              <a:defRPr>
                <a:solidFill>
                  <a:srgbClr val="1C3B59"/>
                </a:solidFill>
                <a:latin typeface="Gill Sans"/>
                <a:ea typeface="Gill Sans"/>
                <a:cs typeface="Gill Sans"/>
                <a:sym typeface="Gill Sans"/>
              </a:defRPr>
            </a:pPr>
            <a:endParaRPr/>
          </a:p>
          <a:p>
            <a:pPr algn="ctr">
              <a:defRPr>
                <a:latin typeface="Gill Sans"/>
                <a:ea typeface="Gill Sans"/>
                <a:cs typeface="Gill Sans"/>
                <a:sym typeface="Gill Sans"/>
              </a:defRPr>
            </a:pPr>
            <a:r>
              <a:rPr>
                <a:solidFill>
                  <a:srgbClr val="1C3B59"/>
                </a:solidFill>
              </a:rPr>
              <a:t>Visit our website -</a:t>
            </a:r>
            <a:r>
              <a:t> </a:t>
            </a:r>
            <a:r>
              <a:rPr u="sng">
                <a:solidFill>
                  <a:srgbClr val="0000FF"/>
                </a:solidFill>
                <a:uFill>
                  <a:solidFill>
                    <a:srgbClr val="0000FF"/>
                  </a:solidFill>
                </a:uFill>
                <a:hlinkClick r:id="rId2"/>
              </a:rPr>
              <a:t>www.junleague.com</a:t>
            </a:r>
            <a:r>
              <a:t> </a:t>
            </a:r>
          </a:p>
        </p:txBody>
      </p:sp>
      <p:pic>
        <p:nvPicPr>
          <p:cNvPr id="746" name="SDJSL Logo.png" descr="SDJSL Logo.png"/>
          <p:cNvPicPr>
            <a:picLocks noChangeAspect="1"/>
          </p:cNvPicPr>
          <p:nvPr/>
        </p:nvPicPr>
        <p:blipFill>
          <a:blip r:embed="rId3"/>
          <a:stretch>
            <a:fillRect/>
          </a:stretch>
        </p:blipFill>
        <p:spPr>
          <a:xfrm>
            <a:off x="3792385" y="5096465"/>
            <a:ext cx="1559229" cy="1605297"/>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641"/>
          <p:cNvSpPr txBox="1"/>
          <p:nvPr/>
        </p:nvSpPr>
        <p:spPr>
          <a:xfrm>
            <a:off x="-1" y="673511"/>
            <a:ext cx="9070977" cy="1954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12700" b="1">
                <a:solidFill>
                  <a:srgbClr val="C01E1F"/>
                </a:solidFill>
                <a:latin typeface="Gill Sans"/>
                <a:ea typeface="Gill Sans"/>
                <a:cs typeface="Gill Sans"/>
                <a:sym typeface="Gill Sans"/>
              </a:defRPr>
            </a:lvl1pPr>
          </a:lstStyle>
          <a:p>
            <a:r>
              <a:rPr dirty="0"/>
              <a:t>Q&amp;A</a:t>
            </a:r>
            <a:endParaRPr b="0" dirty="0">
              <a:solidFill>
                <a:srgbClr val="3F691E"/>
              </a:solidFill>
              <a:latin typeface="Gill Sans SemiBold"/>
              <a:ea typeface="Gill Sans SemiBold"/>
              <a:cs typeface="Gill Sans SemiBold"/>
              <a:sym typeface="Gill Sans SemiBold"/>
            </a:endParaRPr>
          </a:p>
        </p:txBody>
      </p:sp>
      <p:pic>
        <p:nvPicPr>
          <p:cNvPr id="749" name="SDJSL Logo.png" descr="SDJSL Logo.png"/>
          <p:cNvPicPr>
            <a:picLocks noChangeAspect="1"/>
          </p:cNvPicPr>
          <p:nvPr/>
        </p:nvPicPr>
        <p:blipFill>
          <a:blip r:embed="rId2"/>
          <a:stretch>
            <a:fillRect/>
          </a:stretch>
        </p:blipFill>
        <p:spPr>
          <a:xfrm>
            <a:off x="2794235" y="2907009"/>
            <a:ext cx="3409480" cy="3510215"/>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hank you,…"/>
          <p:cNvSpPr txBox="1"/>
          <p:nvPr/>
        </p:nvSpPr>
        <p:spPr>
          <a:xfrm>
            <a:off x="755848" y="3034849"/>
            <a:ext cx="7632302" cy="3436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7" tIns="35717" rIns="35717" bIns="35717" anchor="ctr">
            <a:spAutoFit/>
          </a:bodyPr>
          <a:lstStyle/>
          <a:p>
            <a:pPr algn="ctr" defTabSz="410764">
              <a:defRPr sz="4400" b="1">
                <a:solidFill>
                  <a:srgbClr val="00882B"/>
                </a:solidFill>
              </a:defRPr>
            </a:pPr>
            <a:endParaRPr dirty="0"/>
          </a:p>
          <a:p>
            <a:pPr algn="ctr" defTabSz="410764">
              <a:defRPr sz="4400" b="1">
                <a:solidFill>
                  <a:srgbClr val="00882B"/>
                </a:solidFill>
              </a:defRPr>
            </a:pPr>
            <a:endParaRPr dirty="0"/>
          </a:p>
          <a:p>
            <a:pPr algn="ctr" defTabSz="410764">
              <a:defRPr sz="4400" b="1">
                <a:solidFill>
                  <a:srgbClr val="C62021"/>
                </a:solidFill>
              </a:defRPr>
            </a:pPr>
            <a:r>
              <a:rPr dirty="0"/>
              <a:t>Good luck and have an</a:t>
            </a:r>
          </a:p>
          <a:p>
            <a:pPr algn="ctr" defTabSz="410764">
              <a:defRPr sz="4400" b="1">
                <a:solidFill>
                  <a:srgbClr val="C62021"/>
                </a:solidFill>
              </a:defRPr>
            </a:pPr>
            <a:endParaRPr dirty="0"/>
          </a:p>
          <a:p>
            <a:pPr algn="ctr" defTabSz="410764">
              <a:defRPr sz="4400" b="1">
                <a:solidFill>
                  <a:srgbClr val="C62021"/>
                </a:solidFill>
              </a:defRPr>
            </a:pPr>
            <a:r>
              <a:rPr dirty="0"/>
              <a:t>enjoyable 202</a:t>
            </a:r>
            <a:r>
              <a:rPr lang="en-GB" dirty="0"/>
              <a:t>6</a:t>
            </a:r>
            <a:r>
              <a:rPr dirty="0"/>
              <a:t>-202</a:t>
            </a:r>
            <a:r>
              <a:rPr lang="en-GB" dirty="0"/>
              <a:t>7</a:t>
            </a:r>
            <a:r>
              <a:rPr dirty="0"/>
              <a:t> Season</a:t>
            </a:r>
          </a:p>
        </p:txBody>
      </p:sp>
      <p:pic>
        <p:nvPicPr>
          <p:cNvPr id="752" name="2E7BDDF1-E3BF-4B92-8D4C-1B35F43C2A36-L0-001.jpeg" descr="2E7BDDF1-E3BF-4B92-8D4C-1B35F43C2A36-L0-001.jpeg"/>
          <p:cNvPicPr>
            <a:picLocks noChangeAspect="1"/>
          </p:cNvPicPr>
          <p:nvPr/>
        </p:nvPicPr>
        <p:blipFill>
          <a:blip r:embed="rId2"/>
          <a:stretch>
            <a:fillRect/>
          </a:stretch>
        </p:blipFill>
        <p:spPr>
          <a:xfrm>
            <a:off x="2641144" y="1925553"/>
            <a:ext cx="4096500" cy="2328179"/>
          </a:xfrm>
          <a:prstGeom prst="rect">
            <a:avLst/>
          </a:prstGeom>
          <a:ln w="12700">
            <a:miter lim="400000"/>
          </a:ln>
        </p:spPr>
      </p:pic>
      <p:pic>
        <p:nvPicPr>
          <p:cNvPr id="753" name="TCHC_NewNEwRegNo.jpg" descr="TCHC_NewNEwRegNo.jpg"/>
          <p:cNvPicPr>
            <a:picLocks noChangeAspect="1"/>
          </p:cNvPicPr>
          <p:nvPr/>
        </p:nvPicPr>
        <p:blipFill>
          <a:blip r:embed="rId3"/>
          <a:stretch>
            <a:fillRect/>
          </a:stretch>
        </p:blipFill>
        <p:spPr>
          <a:xfrm>
            <a:off x="6114110" y="333070"/>
            <a:ext cx="1885599" cy="1599501"/>
          </a:xfrm>
          <a:prstGeom prst="rect">
            <a:avLst/>
          </a:prstGeom>
          <a:ln w="12700">
            <a:miter lim="400000"/>
          </a:ln>
        </p:spPr>
      </p:pic>
      <p:pic>
        <p:nvPicPr>
          <p:cNvPr id="754" name="SDJSL Logo.png" descr="SDJSL Logo.png"/>
          <p:cNvPicPr>
            <a:picLocks noChangeAspect="1"/>
          </p:cNvPicPr>
          <p:nvPr/>
        </p:nvPicPr>
        <p:blipFill>
          <a:blip r:embed="rId4"/>
          <a:stretch>
            <a:fillRect/>
          </a:stretch>
        </p:blipFill>
        <p:spPr>
          <a:xfrm>
            <a:off x="209800" y="213770"/>
            <a:ext cx="2045109" cy="210553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421"/>
          <p:cNvSpPr txBox="1">
            <a:spLocks noGrp="1"/>
          </p:cNvSpPr>
          <p:nvPr>
            <p:ph type="title"/>
          </p:nvPr>
        </p:nvSpPr>
        <p:spPr>
          <a:xfrm>
            <a:off x="457200" y="274637"/>
            <a:ext cx="8229600" cy="1143004"/>
          </a:xfrm>
          <a:prstGeom prst="rect">
            <a:avLst/>
          </a:prstGeom>
        </p:spPr>
        <p:txBody>
          <a:bodyPr/>
          <a:lstStyle>
            <a:lvl1pPr>
              <a:defRPr>
                <a:solidFill>
                  <a:srgbClr val="18385C"/>
                </a:solidFill>
              </a:defRPr>
            </a:lvl1pPr>
          </a:lstStyle>
          <a:p>
            <a:r>
              <a:t>Role of the League</a:t>
            </a:r>
          </a:p>
        </p:txBody>
      </p:sp>
      <p:sp>
        <p:nvSpPr>
          <p:cNvPr id="588" name="Shape 422"/>
          <p:cNvSpPr txBox="1">
            <a:spLocks noGrp="1"/>
          </p:cNvSpPr>
          <p:nvPr>
            <p:ph type="body" idx="1"/>
          </p:nvPr>
        </p:nvSpPr>
        <p:spPr>
          <a:xfrm>
            <a:off x="315912" y="1582738"/>
            <a:ext cx="8280401" cy="4195763"/>
          </a:xfrm>
          <a:prstGeom prst="rect">
            <a:avLst/>
          </a:prstGeom>
        </p:spPr>
        <p:txBody>
          <a:bodyPr/>
          <a:lstStyle/>
          <a:p>
            <a:pPr marL="9903" indent="158498" defTabSz="713230">
              <a:lnSpc>
                <a:spcPct val="90000"/>
              </a:lnSpc>
              <a:spcBef>
                <a:spcPts val="2500"/>
              </a:spcBef>
              <a:buSzTx/>
              <a:buNone/>
              <a:defRPr sz="900"/>
            </a:pPr>
            <a:endParaRPr/>
          </a:p>
          <a:p>
            <a:pPr marL="515112" indent="-346708" defTabSz="713230">
              <a:lnSpc>
                <a:spcPct val="90000"/>
              </a:lnSpc>
              <a:spcBef>
                <a:spcPts val="2500"/>
              </a:spcBef>
              <a:defRPr sz="2300">
                <a:solidFill>
                  <a:srgbClr val="1B3A61"/>
                </a:solidFill>
              </a:defRPr>
            </a:pPr>
            <a:r>
              <a:t>Issuing of  league fixtures</a:t>
            </a:r>
          </a:p>
          <a:p>
            <a:pPr marL="515112" indent="-346708" defTabSz="713230">
              <a:lnSpc>
                <a:spcPct val="90000"/>
              </a:lnSpc>
              <a:spcBef>
                <a:spcPts val="2500"/>
              </a:spcBef>
              <a:defRPr sz="2300">
                <a:solidFill>
                  <a:srgbClr val="1B3A61"/>
                </a:solidFill>
              </a:defRPr>
            </a:pPr>
            <a:r>
              <a:t>Registration of players</a:t>
            </a:r>
          </a:p>
          <a:p>
            <a:pPr marL="515112" indent="-346708" defTabSz="713230">
              <a:lnSpc>
                <a:spcPct val="90000"/>
              </a:lnSpc>
              <a:spcBef>
                <a:spcPts val="2500"/>
              </a:spcBef>
              <a:defRPr sz="2300">
                <a:solidFill>
                  <a:srgbClr val="1B3A61"/>
                </a:solidFill>
              </a:defRPr>
            </a:pPr>
            <a:r>
              <a:t>Updating the League website </a:t>
            </a:r>
          </a:p>
          <a:p>
            <a:pPr marL="515112" indent="-346708" defTabSz="713230">
              <a:lnSpc>
                <a:spcPct val="90000"/>
              </a:lnSpc>
              <a:spcBef>
                <a:spcPts val="2500"/>
              </a:spcBef>
              <a:defRPr sz="2300">
                <a:solidFill>
                  <a:srgbClr val="1B3A61"/>
                </a:solidFill>
              </a:defRPr>
            </a:pPr>
            <a:r>
              <a:t>Dealing with League application forms</a:t>
            </a:r>
          </a:p>
          <a:p>
            <a:pPr marL="515112" indent="-346708" defTabSz="713230">
              <a:lnSpc>
                <a:spcPct val="90000"/>
              </a:lnSpc>
              <a:spcBef>
                <a:spcPts val="2500"/>
              </a:spcBef>
              <a:defRPr sz="2300">
                <a:solidFill>
                  <a:srgbClr val="1B3A61"/>
                </a:solidFill>
              </a:defRPr>
            </a:pPr>
            <a:r>
              <a:t>Enforce League rules (as set by member clubs)</a:t>
            </a:r>
          </a:p>
          <a:p>
            <a:pPr marL="515112" indent="-346708" defTabSz="713230">
              <a:lnSpc>
                <a:spcPct val="90000"/>
              </a:lnSpc>
              <a:spcBef>
                <a:spcPts val="2500"/>
              </a:spcBef>
              <a:defRPr sz="2300">
                <a:solidFill>
                  <a:srgbClr val="1B3A61"/>
                </a:solidFill>
              </a:defRPr>
            </a:pPr>
            <a:r>
              <a:t>Enforce the Standard Code of Rules (as set by the FA)</a:t>
            </a:r>
          </a:p>
        </p:txBody>
      </p:sp>
      <p:pic>
        <p:nvPicPr>
          <p:cNvPr id="589" name="SDJSL Logo.png" descr="SDJSL Logo.png"/>
          <p:cNvPicPr>
            <a:picLocks noChangeAspect="1"/>
          </p:cNvPicPr>
          <p:nvPr/>
        </p:nvPicPr>
        <p:blipFill>
          <a:blip r:embed="rId2"/>
          <a:stretch>
            <a:fillRect/>
          </a:stretch>
        </p:blipFill>
        <p:spPr>
          <a:xfrm>
            <a:off x="6149042" y="2115114"/>
            <a:ext cx="2552362" cy="262777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425"/>
          <p:cNvSpPr txBox="1">
            <a:spLocks noGrp="1"/>
          </p:cNvSpPr>
          <p:nvPr>
            <p:ph type="title"/>
          </p:nvPr>
        </p:nvSpPr>
        <p:spPr>
          <a:xfrm>
            <a:off x="539747" y="333375"/>
            <a:ext cx="6408744" cy="1143000"/>
          </a:xfrm>
          <a:prstGeom prst="rect">
            <a:avLst/>
          </a:prstGeom>
        </p:spPr>
        <p:txBody>
          <a:bodyPr/>
          <a:lstStyle>
            <a:lvl1pPr>
              <a:defRPr>
                <a:solidFill>
                  <a:srgbClr val="1A385C"/>
                </a:solidFill>
              </a:defRPr>
            </a:lvl1pPr>
          </a:lstStyle>
          <a:p>
            <a:r>
              <a:rPr dirty="0"/>
              <a:t>Role of the </a:t>
            </a:r>
            <a:r>
              <a:rPr lang="en-GB" dirty="0"/>
              <a:t>FA/CFA</a:t>
            </a:r>
            <a:endParaRPr dirty="0"/>
          </a:p>
        </p:txBody>
      </p:sp>
      <p:sp>
        <p:nvSpPr>
          <p:cNvPr id="592" name="Shape 426"/>
          <p:cNvSpPr txBox="1">
            <a:spLocks noGrp="1"/>
          </p:cNvSpPr>
          <p:nvPr>
            <p:ph type="body" sz="half" idx="1"/>
          </p:nvPr>
        </p:nvSpPr>
        <p:spPr>
          <a:xfrm>
            <a:off x="874710" y="1905000"/>
            <a:ext cx="3606805" cy="4999040"/>
          </a:xfrm>
          <a:prstGeom prst="rect">
            <a:avLst/>
          </a:prstGeom>
        </p:spPr>
        <p:txBody>
          <a:bodyPr/>
          <a:lstStyle/>
          <a:p>
            <a:pPr marL="607568" indent="-408940" defTabSz="841247">
              <a:spcBef>
                <a:spcPts val="3000"/>
              </a:spcBef>
              <a:defRPr sz="1400"/>
            </a:pPr>
            <a:endParaRPr/>
          </a:p>
          <a:p>
            <a:pPr marL="607568" indent="-408940" defTabSz="841247">
              <a:spcBef>
                <a:spcPts val="3000"/>
              </a:spcBef>
              <a:defRPr sz="1600">
                <a:solidFill>
                  <a:srgbClr val="1D3C5A"/>
                </a:solidFill>
              </a:defRPr>
            </a:pPr>
            <a:r>
              <a:t>Club Development</a:t>
            </a:r>
          </a:p>
          <a:p>
            <a:pPr marL="607568" indent="-408940" defTabSz="841247">
              <a:spcBef>
                <a:spcPts val="3000"/>
              </a:spcBef>
              <a:defRPr sz="1600">
                <a:solidFill>
                  <a:srgbClr val="1D3C5A"/>
                </a:solidFill>
              </a:defRPr>
            </a:pPr>
            <a:r>
              <a:t>Coach Development</a:t>
            </a:r>
          </a:p>
          <a:p>
            <a:pPr marL="607568" indent="-408940" defTabSz="841247">
              <a:spcBef>
                <a:spcPts val="3000"/>
              </a:spcBef>
              <a:defRPr sz="1600">
                <a:solidFill>
                  <a:srgbClr val="1D3C5A"/>
                </a:solidFill>
              </a:defRPr>
            </a:pPr>
            <a:r>
              <a:t>Player Suspensions</a:t>
            </a:r>
          </a:p>
          <a:p>
            <a:pPr marL="607568" indent="-408940" defTabSz="841247">
              <a:spcBef>
                <a:spcPts val="3000"/>
              </a:spcBef>
              <a:defRPr sz="1600">
                <a:solidFill>
                  <a:srgbClr val="1D3C5A"/>
                </a:solidFill>
              </a:defRPr>
            </a:pPr>
            <a:r>
              <a:t>Club Suspensions</a:t>
            </a:r>
          </a:p>
          <a:p>
            <a:pPr marL="607568" indent="-408940" defTabSz="841247">
              <a:spcBef>
                <a:spcPts val="3000"/>
              </a:spcBef>
              <a:defRPr sz="1600">
                <a:solidFill>
                  <a:srgbClr val="1D3C5A"/>
                </a:solidFill>
              </a:defRPr>
            </a:pPr>
            <a:r>
              <a:t>Referee performances</a:t>
            </a:r>
          </a:p>
          <a:p>
            <a:pPr marL="607568" indent="-408940" defTabSz="841247">
              <a:spcBef>
                <a:spcPts val="3000"/>
              </a:spcBef>
              <a:defRPr sz="1600">
                <a:solidFill>
                  <a:srgbClr val="1D3C5A"/>
                </a:solidFill>
              </a:defRPr>
            </a:pPr>
            <a:r>
              <a:t>Child Welfare</a:t>
            </a:r>
          </a:p>
        </p:txBody>
      </p:sp>
      <p:sp>
        <p:nvSpPr>
          <p:cNvPr id="593" name="Shape 427"/>
          <p:cNvSpPr txBox="1"/>
          <p:nvPr/>
        </p:nvSpPr>
        <p:spPr>
          <a:xfrm>
            <a:off x="4508624" y="2090056"/>
            <a:ext cx="3606802" cy="5556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normAutofit/>
          </a:bodyPr>
          <a:lstStyle/>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FA Accreditation</a:t>
            </a:r>
          </a:p>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Updating the County FA website</a:t>
            </a:r>
          </a:p>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County FA affiliation forms</a:t>
            </a:r>
          </a:p>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Deal with any “poaching” issues</a:t>
            </a:r>
          </a:p>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Football Debt Recovery scheme</a:t>
            </a:r>
          </a:p>
          <a:p>
            <a:pPr marL="660400" indent="-444500">
              <a:spcBef>
                <a:spcPts val="3300"/>
              </a:spcBef>
              <a:buSzPct val="171000"/>
              <a:buFont typeface="Gill Sans"/>
              <a:buChar char="•"/>
              <a:defRPr sz="1700">
                <a:solidFill>
                  <a:srgbClr val="1B395D"/>
                </a:solidFill>
                <a:latin typeface="Gill Sans"/>
                <a:ea typeface="Gill Sans"/>
                <a:cs typeface="Gill Sans"/>
                <a:sym typeface="Gill Sans"/>
              </a:defRPr>
            </a:pPr>
            <a:r>
              <a:t>Enforce the Rules of the Association</a:t>
            </a:r>
          </a:p>
        </p:txBody>
      </p:sp>
      <p:pic>
        <p:nvPicPr>
          <p:cNvPr id="594" name="image3.jpg" descr="image3.jpg"/>
          <p:cNvPicPr>
            <a:picLocks noChangeAspect="1"/>
          </p:cNvPicPr>
          <p:nvPr/>
        </p:nvPicPr>
        <p:blipFill>
          <a:blip r:embed="rId2"/>
          <a:stretch>
            <a:fillRect/>
          </a:stretch>
        </p:blipFill>
        <p:spPr>
          <a:xfrm>
            <a:off x="6948488" y="476250"/>
            <a:ext cx="1784353" cy="177324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430"/>
          <p:cNvSpPr txBox="1"/>
          <p:nvPr/>
        </p:nvSpPr>
        <p:spPr>
          <a:xfrm>
            <a:off x="984249" y="1239270"/>
            <a:ext cx="71755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latin typeface="Gill Sans"/>
                <a:ea typeface="Gill Sans"/>
                <a:cs typeface="Gill Sans"/>
                <a:sym typeface="Gill Sans"/>
              </a:defRPr>
            </a:pPr>
            <a:r>
              <a:rPr>
                <a:solidFill>
                  <a:srgbClr val="1E3B5B"/>
                </a:solidFill>
              </a:rPr>
              <a:t>The League is in a partnership deal with</a:t>
            </a:r>
            <a:r>
              <a:t> </a:t>
            </a:r>
          </a:p>
        </p:txBody>
      </p:sp>
      <p:pic>
        <p:nvPicPr>
          <p:cNvPr id="597" name="TCHC_NewNEwRegNo.jpg" descr="TCHC_NewNEwRegNo.jpg"/>
          <p:cNvPicPr>
            <a:picLocks noChangeAspect="1"/>
          </p:cNvPicPr>
          <p:nvPr/>
        </p:nvPicPr>
        <p:blipFill>
          <a:blip r:embed="rId2"/>
          <a:stretch>
            <a:fillRect/>
          </a:stretch>
        </p:blipFill>
        <p:spPr>
          <a:xfrm>
            <a:off x="2179479" y="2373085"/>
            <a:ext cx="4785038" cy="370601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430"/>
          <p:cNvSpPr txBox="1"/>
          <p:nvPr/>
        </p:nvSpPr>
        <p:spPr>
          <a:xfrm>
            <a:off x="984249" y="1239270"/>
            <a:ext cx="71755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latin typeface="Gill Sans"/>
                <a:ea typeface="Gill Sans"/>
                <a:cs typeface="Gill Sans"/>
                <a:sym typeface="Gill Sans"/>
              </a:defRPr>
            </a:pPr>
            <a:r>
              <a:rPr>
                <a:solidFill>
                  <a:srgbClr val="1E3B5B"/>
                </a:solidFill>
              </a:rPr>
              <a:t>The League is in a partnership deal with</a:t>
            </a:r>
            <a:r>
              <a:t> </a:t>
            </a:r>
          </a:p>
        </p:txBody>
      </p:sp>
      <p:pic>
        <p:nvPicPr>
          <p:cNvPr id="600" name="pasted-movie.png" descr="pasted-movie.png"/>
          <p:cNvPicPr>
            <a:picLocks noChangeAspect="1"/>
          </p:cNvPicPr>
          <p:nvPr/>
        </p:nvPicPr>
        <p:blipFill>
          <a:blip r:embed="rId2"/>
          <a:stretch>
            <a:fillRect/>
          </a:stretch>
        </p:blipFill>
        <p:spPr>
          <a:xfrm>
            <a:off x="812800" y="2006600"/>
            <a:ext cx="7518400" cy="41656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430"/>
          <p:cNvSpPr txBox="1"/>
          <p:nvPr/>
        </p:nvSpPr>
        <p:spPr>
          <a:xfrm>
            <a:off x="984249" y="1239270"/>
            <a:ext cx="71755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defRPr>
                <a:latin typeface="Gill Sans"/>
                <a:ea typeface="Gill Sans"/>
                <a:cs typeface="Gill Sans"/>
                <a:sym typeface="Gill Sans"/>
              </a:defRPr>
            </a:pPr>
            <a:r>
              <a:rPr>
                <a:solidFill>
                  <a:srgbClr val="1E3B5B"/>
                </a:solidFill>
              </a:rPr>
              <a:t>The League is in a partnership deal with</a:t>
            </a:r>
            <a:r>
              <a:t> </a:t>
            </a:r>
          </a:p>
        </p:txBody>
      </p:sp>
      <p:pic>
        <p:nvPicPr>
          <p:cNvPr id="603" name="Unknown.jpeg" descr="Unknown.jpeg"/>
          <p:cNvPicPr>
            <a:picLocks noChangeAspect="1"/>
          </p:cNvPicPr>
          <p:nvPr/>
        </p:nvPicPr>
        <p:blipFill>
          <a:blip r:embed="rId2"/>
          <a:stretch>
            <a:fillRect/>
          </a:stretch>
        </p:blipFill>
        <p:spPr>
          <a:xfrm>
            <a:off x="2496989" y="1988705"/>
            <a:ext cx="4150022" cy="409493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itle &amp; Subtitle">
  <a:themeElements>
    <a:clrScheme name="Title &amp; Subtitle">
      <a:dk1>
        <a:srgbClr val="000000"/>
      </a:dk1>
      <a:lt1>
        <a:srgbClr val="FFFFFF"/>
      </a:lt1>
      <a:dk2>
        <a:srgbClr val="A7A7A7"/>
      </a:dk2>
      <a:lt2>
        <a:srgbClr val="535353"/>
      </a:lt2>
      <a:accent1>
        <a:srgbClr val="BFBFBF"/>
      </a:accent1>
      <a:accent2>
        <a:srgbClr val="333399"/>
      </a:accent2>
      <a:accent3>
        <a:srgbClr val="8F8F8F"/>
      </a:accent3>
      <a:accent4>
        <a:srgbClr val="707070"/>
      </a:accent4>
      <a:accent5>
        <a:srgbClr val="DCDCDC"/>
      </a:accent5>
      <a:accent6>
        <a:srgbClr val="2D2D8A"/>
      </a:accent6>
      <a:hlink>
        <a:srgbClr val="0000FF"/>
      </a:hlink>
      <a:folHlink>
        <a:srgbClr val="FF00FF"/>
      </a:folHlink>
    </a:clrScheme>
    <a:fontScheme name="Title &amp; Subtitle">
      <a:majorFont>
        <a:latin typeface="Calibri"/>
        <a:ea typeface="Calibri"/>
        <a:cs typeface="Calibri"/>
      </a:majorFont>
      <a:minorFont>
        <a:latin typeface="Helvetica"/>
        <a:ea typeface="Helvetica"/>
        <a:cs typeface="Helvetica"/>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le &amp; Subtitle">
  <a:themeElements>
    <a:clrScheme name="Title &amp; Subtitle">
      <a:dk1>
        <a:srgbClr val="000000"/>
      </a:dk1>
      <a:lt1>
        <a:srgbClr val="FFFFFF"/>
      </a:lt1>
      <a:dk2>
        <a:srgbClr val="A7A7A7"/>
      </a:dk2>
      <a:lt2>
        <a:srgbClr val="535353"/>
      </a:lt2>
      <a:accent1>
        <a:srgbClr val="BFBFBF"/>
      </a:accent1>
      <a:accent2>
        <a:srgbClr val="333399"/>
      </a:accent2>
      <a:accent3>
        <a:srgbClr val="8F8F8F"/>
      </a:accent3>
      <a:accent4>
        <a:srgbClr val="707070"/>
      </a:accent4>
      <a:accent5>
        <a:srgbClr val="DCDCDC"/>
      </a:accent5>
      <a:accent6>
        <a:srgbClr val="2D2D8A"/>
      </a:accent6>
      <a:hlink>
        <a:srgbClr val="0000FF"/>
      </a:hlink>
      <a:folHlink>
        <a:srgbClr val="FF00FF"/>
      </a:folHlink>
    </a:clrScheme>
    <a:fontScheme name="Title &amp; Subtitle">
      <a:majorFont>
        <a:latin typeface="Calibri"/>
        <a:ea typeface="Calibri"/>
        <a:cs typeface="Calibri"/>
      </a:majorFont>
      <a:minorFont>
        <a:latin typeface="Helvetica"/>
        <a:ea typeface="Helvetica"/>
        <a:cs typeface="Helvetica"/>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11709</TotalTime>
  <Words>2587</Words>
  <Application>Microsoft Office PowerPoint</Application>
  <PresentationFormat>On-screen Show (4:3)</PresentationFormat>
  <Paragraphs>361</Paragraphs>
  <Slides>49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Calibri</vt:lpstr>
      <vt:lpstr>Calibri Light</vt:lpstr>
      <vt:lpstr>Gill Sans</vt:lpstr>
      <vt:lpstr>Gill Sans SemiBold</vt:lpstr>
      <vt:lpstr>Helvetica Light</vt:lpstr>
      <vt:lpstr>Helvetica Neue</vt:lpstr>
      <vt:lpstr>Helvetica Neue Light</vt:lpstr>
      <vt:lpstr>Trebuchet MS</vt:lpstr>
      <vt:lpstr>Wingdings</vt:lpstr>
      <vt:lpstr>Title &amp; Subtitle</vt:lpstr>
      <vt:lpstr>Sheffield &amp; District Junior Sunday Football League  New Managers Meeting</vt:lpstr>
      <vt:lpstr>Agenda</vt:lpstr>
      <vt:lpstr>PowerPoint Presentation</vt:lpstr>
      <vt:lpstr>PowerPoint Presentation</vt:lpstr>
      <vt:lpstr>Role of the League</vt:lpstr>
      <vt:lpstr>Role of the FA/CFA</vt:lpstr>
      <vt:lpstr>PowerPoint Presentation</vt:lpstr>
      <vt:lpstr>PowerPoint Presentation</vt:lpstr>
      <vt:lpstr>PowerPoint Presentation</vt:lpstr>
      <vt:lpstr>PowerPoint Presentation</vt:lpstr>
      <vt:lpstr>PowerPoint Presentation</vt:lpstr>
      <vt:lpstr>League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League Website  Links to FA Portals Links to help pages for FA Portals Link to League Admin Site Link to League Rules Link to League Documents</vt:lpstr>
      <vt:lpstr>Communication with League Officials</vt:lpstr>
      <vt:lpstr>PowerPoint Presentation</vt:lpstr>
      <vt:lpstr>Facebook Page SDJSL Clubs and Teams</vt:lpstr>
      <vt:lpstr>League Admin  https://www.league-manager.co.uk/sheffieldjunior If you do not know your log in details – enter your email address and click on Retrieve Log In Credentials.   </vt:lpstr>
      <vt:lpstr>Fixtures </vt:lpstr>
      <vt:lpstr>Postponements</vt:lpstr>
      <vt:lpstr>Match Watcher Requests</vt:lpstr>
      <vt:lpstr>Referees</vt:lpstr>
      <vt:lpstr>Referee ID Card</vt:lpstr>
      <vt:lpstr>Referees Fees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Kerri Reynolds</cp:lastModifiedBy>
  <cp:revision>2</cp:revision>
  <dcterms:modified xsi:type="dcterms:W3CDTF">2026-07-16T14:30:57Z</dcterms:modified>
</cp:coreProperties>
</file>