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33401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 h="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1955800" cy="4318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6400" y="762000"/>
            <a:ext cx="393700" cy="4318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3600" y="774700"/>
            <a:ext cx="1638300" cy="4191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92700" y="774700"/>
            <a:ext cx="1460500" cy="4191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91300" y="762000"/>
            <a:ext cx="1701800" cy="5080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32100" y="1333500"/>
            <a:ext cx="1803400" cy="4191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24400" y="1333500"/>
            <a:ext cx="1663700" cy="50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0158" y="649527"/>
            <a:ext cx="7323683" cy="1132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81E1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C3B5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81E1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C3B5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81E1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81E1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1367" y="57768"/>
            <a:ext cx="8121264" cy="12337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81E1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7227" y="2053230"/>
            <a:ext cx="5649544" cy="2890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C3B5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junleague.com/" TargetMode="External"/><Relationship Id="rId3" Type="http://schemas.openxmlformats.org/officeDocument/2006/relationships/image" Target="../media/image3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league-manager.co.uk/sheffieldjunior" TargetMode="Externa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unleague.com/" TargetMode="External"/><Relationship Id="rId3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908810" marR="5080" indent="-1896745">
              <a:lnSpc>
                <a:spcPct val="101899"/>
              </a:lnSpc>
              <a:spcBef>
                <a:spcPts val="15"/>
              </a:spcBef>
            </a:pPr>
            <a:r>
              <a:rPr dirty="0" sz="3600" spc="-10">
                <a:solidFill>
                  <a:srgbClr val="1A3C61"/>
                </a:solidFill>
                <a:latin typeface="Arial"/>
                <a:cs typeface="Arial"/>
              </a:rPr>
              <a:t>Sheffield</a:t>
            </a:r>
            <a:r>
              <a:rPr dirty="0" sz="3600" spc="-1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A3C61"/>
                </a:solidFill>
                <a:latin typeface="Arial"/>
                <a:cs typeface="Arial"/>
              </a:rPr>
              <a:t>&amp;</a:t>
            </a:r>
            <a:r>
              <a:rPr dirty="0" sz="3600" spc="-1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A3C61"/>
                </a:solidFill>
                <a:latin typeface="Arial"/>
                <a:cs typeface="Arial"/>
              </a:rPr>
              <a:t>District</a:t>
            </a:r>
            <a:r>
              <a:rPr dirty="0" sz="3600" spc="-1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A3C61"/>
                </a:solidFill>
                <a:latin typeface="Arial"/>
                <a:cs typeface="Arial"/>
              </a:rPr>
              <a:t>Junior</a:t>
            </a:r>
            <a:r>
              <a:rPr dirty="0" sz="3600" spc="-1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600" spc="-25">
                <a:solidFill>
                  <a:srgbClr val="1A3C61"/>
                </a:solidFill>
                <a:latin typeface="Arial"/>
                <a:cs typeface="Arial"/>
              </a:rPr>
              <a:t>Sunday </a:t>
            </a:r>
            <a:r>
              <a:rPr dirty="0" sz="3600">
                <a:solidFill>
                  <a:srgbClr val="1A3C61"/>
                </a:solidFill>
                <a:latin typeface="Arial"/>
                <a:cs typeface="Arial"/>
              </a:rPr>
              <a:t>Football</a:t>
            </a:r>
            <a:r>
              <a:rPr dirty="0" sz="3600" spc="-1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1A3C61"/>
                </a:solidFill>
                <a:latin typeface="Arial"/>
                <a:cs typeface="Arial"/>
              </a:rPr>
              <a:t>League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3900" y="2451100"/>
            <a:ext cx="1028700" cy="4191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8800" y="2451100"/>
            <a:ext cx="2222500" cy="508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7500" y="2451100"/>
            <a:ext cx="1803400" cy="5080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973148" y="2325927"/>
            <a:ext cx="51981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70" b="1">
                <a:solidFill>
                  <a:srgbClr val="1A3C61"/>
                </a:solidFill>
                <a:latin typeface="Arial"/>
                <a:cs typeface="Arial"/>
              </a:rPr>
              <a:t>New</a:t>
            </a:r>
            <a:r>
              <a:rPr dirty="0" sz="3600" spc="90" b="1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1A3C61"/>
                </a:solidFill>
                <a:latin typeface="Arial"/>
                <a:cs typeface="Arial"/>
              </a:rPr>
              <a:t>Managers</a:t>
            </a:r>
            <a:r>
              <a:rPr dirty="0" sz="3600" spc="90" b="1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1A3C61"/>
                </a:solidFill>
                <a:latin typeface="Arial"/>
                <a:cs typeface="Arial"/>
              </a:rPr>
              <a:t>Meeting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3423" y="3623910"/>
            <a:ext cx="2950301" cy="31465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8737" y="287216"/>
            <a:ext cx="240728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spc="-190" b="0">
                <a:solidFill>
                  <a:srgbClr val="1B3C5E"/>
                </a:solidFill>
                <a:uFill>
                  <a:solidFill>
                    <a:srgbClr val="1B3C5E"/>
                  </a:solidFill>
                </a:uFill>
                <a:latin typeface="Arial"/>
                <a:cs typeface="Arial"/>
              </a:rPr>
              <a:t>League</a:t>
            </a:r>
            <a:r>
              <a:rPr dirty="0" u="sng" sz="2000" spc="40" b="0">
                <a:solidFill>
                  <a:srgbClr val="1B3C5E"/>
                </a:solidFill>
                <a:uFill>
                  <a:solidFill>
                    <a:srgbClr val="1B3C5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85" b="0">
                <a:solidFill>
                  <a:srgbClr val="1B3C5E"/>
                </a:solidFill>
                <a:uFill>
                  <a:solidFill>
                    <a:srgbClr val="1B3C5E"/>
                  </a:solidFill>
                </a:uFill>
                <a:latin typeface="Arial"/>
                <a:cs typeface="Arial"/>
              </a:rPr>
              <a:t>Playing</a:t>
            </a:r>
            <a:r>
              <a:rPr dirty="0" u="sng" sz="2000" spc="45" b="0">
                <a:solidFill>
                  <a:srgbClr val="1B3C5E"/>
                </a:solidFill>
                <a:uFill>
                  <a:solidFill>
                    <a:srgbClr val="1B3C5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80" b="0">
                <a:solidFill>
                  <a:srgbClr val="1B3C5E"/>
                </a:solidFill>
                <a:uFill>
                  <a:solidFill>
                    <a:srgbClr val="1B3C5E"/>
                  </a:solidFill>
                </a:uFill>
                <a:latin typeface="Arial"/>
                <a:cs typeface="Arial"/>
              </a:rPr>
              <a:t>Formats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951037" y="889000"/>
            <a:ext cx="5247005" cy="4079875"/>
            <a:chOff x="1951037" y="889000"/>
            <a:chExt cx="5247005" cy="4079875"/>
          </a:xfrm>
        </p:grpSpPr>
        <p:sp>
          <p:nvSpPr>
            <p:cNvPr id="4" name="object 4" descr=""/>
            <p:cNvSpPr/>
            <p:nvPr/>
          </p:nvSpPr>
          <p:spPr>
            <a:xfrm>
              <a:off x="1951037" y="888999"/>
              <a:ext cx="5247005" cy="371475"/>
            </a:xfrm>
            <a:custGeom>
              <a:avLst/>
              <a:gdLst/>
              <a:ahLst/>
              <a:cxnLst/>
              <a:rect l="l" t="t" r="r" b="b"/>
              <a:pathLst>
                <a:path w="5247005" h="371475">
                  <a:moveTo>
                    <a:pt x="1049324" y="0"/>
                  </a:moveTo>
                  <a:lnTo>
                    <a:pt x="0" y="0"/>
                  </a:lnTo>
                  <a:lnTo>
                    <a:pt x="0" y="370903"/>
                  </a:lnTo>
                  <a:lnTo>
                    <a:pt x="1049324" y="370903"/>
                  </a:lnTo>
                  <a:lnTo>
                    <a:pt x="1049324" y="0"/>
                  </a:lnTo>
                  <a:close/>
                </a:path>
                <a:path w="5247005" h="371475">
                  <a:moveTo>
                    <a:pt x="5246675" y="0"/>
                  </a:moveTo>
                  <a:lnTo>
                    <a:pt x="4197337" y="0"/>
                  </a:lnTo>
                  <a:lnTo>
                    <a:pt x="4197337" y="370903"/>
                  </a:lnTo>
                  <a:lnTo>
                    <a:pt x="5246675" y="370903"/>
                  </a:lnTo>
                  <a:lnTo>
                    <a:pt x="5246675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951037" y="4597984"/>
              <a:ext cx="5247005" cy="371475"/>
            </a:xfrm>
            <a:custGeom>
              <a:avLst/>
              <a:gdLst/>
              <a:ahLst/>
              <a:cxnLst/>
              <a:rect l="l" t="t" r="r" b="b"/>
              <a:pathLst>
                <a:path w="5247005" h="371475">
                  <a:moveTo>
                    <a:pt x="1049324" y="0"/>
                  </a:moveTo>
                  <a:lnTo>
                    <a:pt x="0" y="0"/>
                  </a:lnTo>
                  <a:lnTo>
                    <a:pt x="0" y="370903"/>
                  </a:lnTo>
                  <a:lnTo>
                    <a:pt x="1049324" y="370903"/>
                  </a:lnTo>
                  <a:lnTo>
                    <a:pt x="1049324" y="0"/>
                  </a:lnTo>
                  <a:close/>
                </a:path>
                <a:path w="5247005" h="371475">
                  <a:moveTo>
                    <a:pt x="5246675" y="0"/>
                  </a:moveTo>
                  <a:lnTo>
                    <a:pt x="4197337" y="0"/>
                  </a:lnTo>
                  <a:lnTo>
                    <a:pt x="4197337" y="370903"/>
                  </a:lnTo>
                  <a:lnTo>
                    <a:pt x="5246675" y="370903"/>
                  </a:lnTo>
                  <a:lnTo>
                    <a:pt x="5246675" y="0"/>
                  </a:lnTo>
                  <a:close/>
                </a:path>
              </a:pathLst>
            </a:custGeom>
            <a:solidFill>
              <a:srgbClr val="E7E7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189722" y="949307"/>
            <a:ext cx="4726305" cy="3870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235"/>
              </a:lnSpc>
              <a:tabLst>
                <a:tab pos="1049020" algn="l"/>
                <a:tab pos="2098040" algn="l"/>
                <a:tab pos="3190875" algn="l"/>
                <a:tab pos="4240530" algn="l"/>
              </a:tabLst>
            </a:pPr>
            <a:r>
              <a:rPr dirty="0" sz="1100" spc="-10" b="1">
                <a:solidFill>
                  <a:srgbClr val="FFFFFF"/>
                </a:solidFill>
                <a:latin typeface="Trebuchet MS"/>
                <a:cs typeface="Trebuchet MS"/>
              </a:rPr>
              <a:t>2014/15</a:t>
            </a:r>
            <a:r>
              <a:rPr dirty="0" sz="11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1100" spc="-10" b="1">
                <a:solidFill>
                  <a:srgbClr val="FFFFFF"/>
                </a:solidFill>
                <a:latin typeface="Trebuchet MS"/>
                <a:cs typeface="Trebuchet MS"/>
              </a:rPr>
              <a:t>2015/16</a:t>
            </a:r>
            <a:r>
              <a:rPr dirty="0" sz="11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1100" spc="-10" b="1">
                <a:solidFill>
                  <a:srgbClr val="FFFFFF"/>
                </a:solidFill>
                <a:latin typeface="Trebuchet MS"/>
                <a:cs typeface="Trebuchet MS"/>
              </a:rPr>
              <a:t>2016/17</a:t>
            </a:r>
            <a:r>
              <a:rPr dirty="0" sz="11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2017/18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2018/19</a:t>
            </a:r>
            <a:endParaRPr sz="1100">
              <a:latin typeface="Calibri"/>
              <a:cs typeface="Calibri"/>
            </a:endParaRPr>
          </a:p>
          <a:p>
            <a:pPr algn="ctr" marL="66675" marR="34925" indent="19050">
              <a:lnSpc>
                <a:spcPct val="220000"/>
              </a:lnSpc>
              <a:spcBef>
                <a:spcPts val="114"/>
              </a:spcBef>
              <a:tabLst>
                <a:tab pos="1116330" algn="l"/>
                <a:tab pos="1135380" algn="l"/>
                <a:tab pos="2165350" algn="l"/>
                <a:tab pos="2185035" algn="l"/>
                <a:tab pos="3215005" algn="l"/>
                <a:tab pos="3234055" algn="l"/>
                <a:tab pos="4264025" algn="l"/>
                <a:tab pos="4283710" algn="l"/>
              </a:tabLst>
            </a:pPr>
            <a:r>
              <a:rPr dirty="0" sz="1100" spc="-25">
                <a:latin typeface="Arial"/>
                <a:cs typeface="Arial"/>
              </a:rPr>
              <a:t>5v5</a:t>
            </a:r>
            <a:r>
              <a:rPr dirty="0" sz="1100">
                <a:latin typeface="Arial"/>
                <a:cs typeface="Arial"/>
              </a:rPr>
              <a:t>		</a:t>
            </a:r>
            <a:r>
              <a:rPr dirty="0" sz="1100" spc="-25">
                <a:latin typeface="Arial"/>
                <a:cs typeface="Arial"/>
              </a:rPr>
              <a:t>5v5</a:t>
            </a:r>
            <a:r>
              <a:rPr dirty="0" sz="1100">
                <a:latin typeface="Arial"/>
                <a:cs typeface="Arial"/>
              </a:rPr>
              <a:t>		</a:t>
            </a:r>
            <a:r>
              <a:rPr dirty="0" sz="1100" spc="-25">
                <a:latin typeface="Arial"/>
                <a:cs typeface="Arial"/>
              </a:rPr>
              <a:t>5v5</a:t>
            </a:r>
            <a:r>
              <a:rPr dirty="0" sz="1100">
                <a:latin typeface="Arial"/>
                <a:cs typeface="Arial"/>
              </a:rPr>
              <a:t>		</a:t>
            </a:r>
            <a:r>
              <a:rPr dirty="0" sz="1100" spc="-25">
                <a:latin typeface="Arial"/>
                <a:cs typeface="Arial"/>
              </a:rPr>
              <a:t>5v5</a:t>
            </a:r>
            <a:r>
              <a:rPr dirty="0" sz="1100">
                <a:latin typeface="Arial"/>
                <a:cs typeface="Arial"/>
              </a:rPr>
              <a:t>		</a:t>
            </a:r>
            <a:r>
              <a:rPr dirty="0" sz="1100" spc="-25">
                <a:latin typeface="Arial"/>
                <a:cs typeface="Arial"/>
              </a:rPr>
              <a:t>5v5 5v5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5v5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5v5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5v5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5v5 7v7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7v7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7v7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7v7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7v7 7v7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7v7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7v7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7v7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7v7 9v9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9v9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9v9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9v9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9v9 9v9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9v9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9v9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9v9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9v9 </a:t>
            </a:r>
            <a:r>
              <a:rPr dirty="0" sz="1100" spc="-70">
                <a:latin typeface="Arial"/>
                <a:cs typeface="Arial"/>
              </a:rPr>
              <a:t>11v11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*</a:t>
            </a:r>
            <a:r>
              <a:rPr dirty="0" sz="1100">
                <a:latin typeface="Arial"/>
                <a:cs typeface="Arial"/>
              </a:rPr>
              <a:t>		</a:t>
            </a:r>
            <a:r>
              <a:rPr dirty="0" sz="1100" spc="-10">
                <a:latin typeface="Arial"/>
                <a:cs typeface="Arial"/>
              </a:rPr>
              <a:t>11v11*</a:t>
            </a:r>
            <a:r>
              <a:rPr dirty="0" sz="1100">
                <a:latin typeface="Arial"/>
                <a:cs typeface="Arial"/>
              </a:rPr>
              <a:t>		</a:t>
            </a:r>
            <a:r>
              <a:rPr dirty="0" sz="1100" spc="-10">
                <a:latin typeface="Arial"/>
                <a:cs typeface="Arial"/>
              </a:rPr>
              <a:t>11v11*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70">
                <a:latin typeface="Arial"/>
                <a:cs typeface="Arial"/>
              </a:rPr>
              <a:t>11v11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*</a:t>
            </a:r>
            <a:r>
              <a:rPr dirty="0" sz="1100">
                <a:latin typeface="Arial"/>
                <a:cs typeface="Arial"/>
              </a:rPr>
              <a:t>		</a:t>
            </a:r>
            <a:r>
              <a:rPr dirty="0" sz="1100" spc="-60">
                <a:latin typeface="Arial"/>
                <a:cs typeface="Arial"/>
              </a:rPr>
              <a:t>11v11*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100">
              <a:latin typeface="Arial"/>
              <a:cs typeface="Arial"/>
            </a:endParaRPr>
          </a:p>
          <a:p>
            <a:pPr marL="115570">
              <a:lnSpc>
                <a:spcPct val="100000"/>
              </a:lnSpc>
              <a:tabLst>
                <a:tab pos="1135380" algn="l"/>
                <a:tab pos="2185035" algn="l"/>
                <a:tab pos="3234055" algn="l"/>
                <a:tab pos="4312920" algn="l"/>
              </a:tabLst>
            </a:pPr>
            <a:r>
              <a:rPr dirty="0" sz="1100" spc="-10">
                <a:latin typeface="Arial"/>
                <a:cs typeface="Arial"/>
              </a:rPr>
              <a:t>11v11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11v11*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11v11*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11v11*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11v11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100">
              <a:latin typeface="Arial"/>
              <a:cs typeface="Arial"/>
            </a:endParaRPr>
          </a:p>
          <a:p>
            <a:pPr marL="115570">
              <a:lnSpc>
                <a:spcPct val="100000"/>
              </a:lnSpc>
              <a:tabLst>
                <a:tab pos="1164590" algn="l"/>
                <a:tab pos="2185035" algn="l"/>
                <a:tab pos="3263265" algn="l"/>
                <a:tab pos="4312920" algn="l"/>
              </a:tabLst>
            </a:pPr>
            <a:r>
              <a:rPr dirty="0" sz="1100" spc="-10">
                <a:latin typeface="Arial"/>
                <a:cs typeface="Arial"/>
              </a:rPr>
              <a:t>11v11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11v11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11v11*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11v11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11v11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100">
              <a:latin typeface="Arial"/>
              <a:cs typeface="Arial"/>
            </a:endParaRPr>
          </a:p>
          <a:p>
            <a:pPr marL="115570">
              <a:lnSpc>
                <a:spcPct val="100000"/>
              </a:lnSpc>
              <a:tabLst>
                <a:tab pos="1164590" algn="l"/>
                <a:tab pos="2214245" algn="l"/>
                <a:tab pos="3263265" algn="l"/>
                <a:tab pos="4312920" algn="l"/>
              </a:tabLst>
            </a:pPr>
            <a:r>
              <a:rPr dirty="0" sz="1100" spc="-10">
                <a:latin typeface="Arial"/>
                <a:cs typeface="Arial"/>
              </a:rPr>
              <a:t>11v11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11v11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11v11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11v11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11v11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984038" y="918639"/>
            <a:ext cx="5176520" cy="4020820"/>
          </a:xfrm>
          <a:custGeom>
            <a:avLst/>
            <a:gdLst/>
            <a:ahLst/>
            <a:cxnLst/>
            <a:rect l="l" t="t" r="r" b="b"/>
            <a:pathLst>
              <a:path w="5176520" h="4020820">
                <a:moveTo>
                  <a:pt x="5175923" y="0"/>
                </a:moveTo>
                <a:lnTo>
                  <a:pt x="0" y="0"/>
                </a:lnTo>
                <a:lnTo>
                  <a:pt x="0" y="4020599"/>
                </a:lnTo>
                <a:lnTo>
                  <a:pt x="5175923" y="4020599"/>
                </a:lnTo>
                <a:lnTo>
                  <a:pt x="5175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895350" y="882650"/>
          <a:ext cx="7434580" cy="4042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705"/>
                <a:gridCol w="1029334"/>
                <a:gridCol w="1049020"/>
                <a:gridCol w="1049020"/>
                <a:gridCol w="1049020"/>
                <a:gridCol w="1026795"/>
                <a:gridCol w="1070609"/>
              </a:tblGrid>
              <a:tr h="352425"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 spc="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Format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U7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5v5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U8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5v5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U9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7v7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U10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7v7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U11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9v9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U12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9v9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U13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11v11*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U14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11v11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U15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11v11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U16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E7E7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E7E7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E7E7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11v11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</a:tr>
            </a:tbl>
          </a:graphicData>
        </a:graphic>
      </p:graphicFrame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4254" y="1376646"/>
            <a:ext cx="3015490" cy="31045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0277" rIns="0" bIns="0" rtlCol="0" vert="horz">
            <a:spAutoFit/>
          </a:bodyPr>
          <a:lstStyle/>
          <a:p>
            <a:pPr marL="2124710">
              <a:lnSpc>
                <a:spcPct val="100000"/>
              </a:lnSpc>
              <a:spcBef>
                <a:spcPts val="100"/>
              </a:spcBef>
            </a:pPr>
            <a:r>
              <a:rPr dirty="0" sz="5600" spc="-509" b="0">
                <a:solidFill>
                  <a:srgbClr val="18395D"/>
                </a:solidFill>
                <a:latin typeface="Arial"/>
                <a:cs typeface="Arial"/>
              </a:rPr>
              <a:t>League</a:t>
            </a:r>
            <a:r>
              <a:rPr dirty="0" sz="5600" spc="-705" b="0">
                <a:solidFill>
                  <a:srgbClr val="18395D"/>
                </a:solidFill>
                <a:latin typeface="Arial"/>
                <a:cs typeface="Arial"/>
              </a:rPr>
              <a:t> </a:t>
            </a:r>
            <a:r>
              <a:rPr dirty="0" sz="5600" spc="-1100" b="0">
                <a:solidFill>
                  <a:srgbClr val="18395D"/>
                </a:solidFill>
                <a:latin typeface="Arial"/>
                <a:cs typeface="Arial"/>
              </a:rPr>
              <a:t>T</a:t>
            </a:r>
            <a:r>
              <a:rPr dirty="0" sz="5600" spc="-385" b="0">
                <a:solidFill>
                  <a:srgbClr val="18395D"/>
                </a:solidFill>
                <a:latin typeface="Arial"/>
                <a:cs typeface="Arial"/>
              </a:rPr>
              <a:t>a</a:t>
            </a:r>
            <a:r>
              <a:rPr dirty="0" sz="5600" spc="-395" b="0">
                <a:solidFill>
                  <a:srgbClr val="18395D"/>
                </a:solidFill>
                <a:latin typeface="Arial"/>
                <a:cs typeface="Arial"/>
              </a:rPr>
              <a:t>bl</a:t>
            </a:r>
            <a:r>
              <a:rPr dirty="0" sz="5600" spc="-385" b="0">
                <a:solidFill>
                  <a:srgbClr val="18395D"/>
                </a:solidFill>
                <a:latin typeface="Arial"/>
                <a:cs typeface="Arial"/>
              </a:rPr>
              <a:t>es</a:t>
            </a:r>
            <a:endParaRPr sz="5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815030" y="1411406"/>
            <a:ext cx="5465445" cy="4489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95"/>
              </a:lnSpc>
              <a:tabLst>
                <a:tab pos="1173480" algn="l"/>
                <a:tab pos="2347595" algn="l"/>
                <a:tab pos="3585210" algn="l"/>
                <a:tab pos="4759325" algn="l"/>
              </a:tabLst>
            </a:pPr>
            <a:r>
              <a:rPr dirty="0" sz="1600" spc="-10" b="1">
                <a:solidFill>
                  <a:srgbClr val="FFFFFF"/>
                </a:solidFill>
                <a:latin typeface="Trebuchet MS"/>
                <a:cs typeface="Trebuchet MS"/>
              </a:rPr>
              <a:t>2014/15</a:t>
            </a:r>
            <a:r>
              <a:rPr dirty="0" sz="16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1600" spc="-10" b="1">
                <a:solidFill>
                  <a:srgbClr val="FFFFFF"/>
                </a:solidFill>
                <a:latin typeface="Trebuchet MS"/>
                <a:cs typeface="Trebuchet MS"/>
              </a:rPr>
              <a:t>2015/16</a:t>
            </a:r>
            <a:r>
              <a:rPr dirty="0" sz="16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1600" spc="-10" b="1">
                <a:solidFill>
                  <a:srgbClr val="FFFFFF"/>
                </a:solidFill>
                <a:latin typeface="Trebuchet MS"/>
                <a:cs typeface="Trebuchet MS"/>
              </a:rPr>
              <a:t>2016/17</a:t>
            </a:r>
            <a:r>
              <a:rPr dirty="0" sz="16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2017/18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2018/19</a:t>
            </a:r>
            <a:endParaRPr sz="1600">
              <a:latin typeface="Calibri"/>
              <a:cs typeface="Calibri"/>
            </a:endParaRPr>
          </a:p>
          <a:p>
            <a:pPr algn="just" marL="252729" marR="181610">
              <a:lnSpc>
                <a:spcPct val="171900"/>
              </a:lnSpc>
              <a:spcBef>
                <a:spcPts val="150"/>
              </a:spcBef>
              <a:tabLst>
                <a:tab pos="1426845" algn="l"/>
                <a:tab pos="2600960" algn="l"/>
                <a:tab pos="3775075" algn="l"/>
                <a:tab pos="4949190" algn="l"/>
              </a:tabLst>
            </a:pP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40">
                <a:latin typeface="Arial"/>
                <a:cs typeface="Arial"/>
              </a:rPr>
              <a:t>NO 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40">
                <a:latin typeface="Arial"/>
                <a:cs typeface="Arial"/>
              </a:rPr>
              <a:t>NO 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40"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  <a:p>
            <a:pPr algn="just" marL="280035" marR="208915">
              <a:lnSpc>
                <a:spcPct val="174500"/>
              </a:lnSpc>
              <a:tabLst>
                <a:tab pos="1453515" algn="l"/>
                <a:tab pos="2627630" algn="l"/>
                <a:tab pos="3801745" algn="l"/>
                <a:tab pos="4975860" algn="l"/>
              </a:tabLst>
            </a:pP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450">
                <a:latin typeface="Arial"/>
                <a:cs typeface="Arial"/>
              </a:rPr>
              <a:t> 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450">
                <a:latin typeface="Arial"/>
                <a:cs typeface="Arial"/>
              </a:rPr>
              <a:t> 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450">
                <a:latin typeface="Arial"/>
                <a:cs typeface="Arial"/>
              </a:rPr>
              <a:t> 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450">
                <a:latin typeface="Arial"/>
                <a:cs typeface="Arial"/>
              </a:rPr>
              <a:t> 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450">
                <a:latin typeface="Arial"/>
                <a:cs typeface="Arial"/>
              </a:rPr>
              <a:t> 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450">
                <a:latin typeface="Arial"/>
                <a:cs typeface="Arial"/>
              </a:rPr>
              <a:t> 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315">
                <a:latin typeface="Arial"/>
                <a:cs typeface="Arial"/>
              </a:rPr>
              <a:t> </a:t>
            </a:r>
            <a:r>
              <a:rPr dirty="0" sz="1600" spc="-15">
                <a:latin typeface="Calibri"/>
                <a:cs typeface="Calibri"/>
              </a:rPr>
              <a:t>No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360">
                <a:latin typeface="Calibri"/>
                <a:cs typeface="Calibri"/>
              </a:rPr>
              <a:t> </a:t>
            </a:r>
            <a:r>
              <a:rPr dirty="0" sz="1600" spc="40">
                <a:latin typeface="Arial"/>
                <a:cs typeface="Arial"/>
              </a:rPr>
              <a:t>No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15">
                <a:latin typeface="Arial"/>
                <a:cs typeface="Arial"/>
              </a:rPr>
              <a:t>Yes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621899" y="1384245"/>
            <a:ext cx="5900420" cy="4737735"/>
          </a:xfrm>
          <a:custGeom>
            <a:avLst/>
            <a:gdLst/>
            <a:ahLst/>
            <a:cxnLst/>
            <a:rect l="l" t="t" r="r" b="b"/>
            <a:pathLst>
              <a:path w="5900420" h="4737735">
                <a:moveTo>
                  <a:pt x="5900200" y="0"/>
                </a:moveTo>
                <a:lnTo>
                  <a:pt x="0" y="0"/>
                </a:lnTo>
                <a:lnTo>
                  <a:pt x="0" y="4737207"/>
                </a:lnTo>
                <a:lnTo>
                  <a:pt x="5900200" y="4737207"/>
                </a:lnTo>
                <a:lnTo>
                  <a:pt x="5900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463550" y="1381098"/>
          <a:ext cx="8307705" cy="4714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5899785"/>
                <a:gridCol w="1165859"/>
              </a:tblGrid>
              <a:tr h="441325"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600" spc="8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Format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28575">
                      <a:solidFill>
                        <a:srgbClr val="BFBFB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 marL="21590">
                        <a:lnSpc>
                          <a:spcPts val="19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U7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</a:pPr>
                      <a:r>
                        <a:rPr dirty="0" sz="1600" spc="40">
                          <a:latin typeface="Arial"/>
                          <a:cs typeface="Arial"/>
                        </a:rPr>
                        <a:t>NO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 marL="21590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U8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40">
                          <a:latin typeface="Arial"/>
                          <a:cs typeface="Arial"/>
                        </a:rPr>
                        <a:t>NO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 marL="21590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U9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40">
                          <a:latin typeface="Arial"/>
                          <a:cs typeface="Arial"/>
                        </a:rPr>
                        <a:t>NO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 marL="21590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U10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No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 marL="21590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U11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No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 marL="21590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U12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Yes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 marL="21590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U13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Yes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 marL="21590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U14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Yes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 marL="21590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U15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Yes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ctr" marL="21590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U16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285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Yes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F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4254" y="2200556"/>
            <a:ext cx="3015490" cy="31045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578444"/>
            <a:ext cx="11741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 b="0">
                <a:solidFill>
                  <a:srgbClr val="19395C"/>
                </a:solidFill>
                <a:latin typeface="Arial"/>
                <a:cs typeface="Arial"/>
              </a:rPr>
              <a:t>We</a:t>
            </a:r>
            <a:r>
              <a:rPr dirty="0" spc="-145" b="0">
                <a:solidFill>
                  <a:srgbClr val="19395C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19395C"/>
                </a:solidFill>
                <a:latin typeface="Arial"/>
                <a:cs typeface="Arial"/>
              </a:rPr>
              <a:t>Do: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468512" y="900732"/>
            <a:ext cx="250761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75" b="1">
                <a:solidFill>
                  <a:srgbClr val="D32122"/>
                </a:solidFill>
                <a:latin typeface="Trebuchet MS"/>
                <a:cs typeface="Trebuchet MS"/>
              </a:rPr>
              <a:t>Support</a:t>
            </a:r>
            <a:r>
              <a:rPr dirty="0" sz="2800" spc="-15" b="1">
                <a:solidFill>
                  <a:srgbClr val="D32122"/>
                </a:solidFill>
                <a:latin typeface="Trebuchet MS"/>
                <a:cs typeface="Trebuchet MS"/>
              </a:rPr>
              <a:t> </a:t>
            </a:r>
            <a:r>
              <a:rPr dirty="0" sz="2800" spc="75" b="1">
                <a:solidFill>
                  <a:srgbClr val="D32122"/>
                </a:solidFill>
                <a:latin typeface="Trebuchet MS"/>
                <a:cs typeface="Trebuchet MS"/>
              </a:rPr>
              <a:t>clubs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2444" y="2462023"/>
            <a:ext cx="3659504" cy="30683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156845">
              <a:lnSpc>
                <a:spcPct val="101899"/>
              </a:lnSpc>
              <a:spcBef>
                <a:spcPts val="55"/>
              </a:spcBef>
            </a:pP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Put</a:t>
            </a:r>
            <a:r>
              <a:rPr dirty="0" sz="1800" spc="-2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Funding</a:t>
            </a:r>
            <a:r>
              <a:rPr dirty="0" sz="1800" spc="-1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opportunities</a:t>
            </a:r>
            <a:r>
              <a:rPr dirty="0" sz="1800" spc="-2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on</a:t>
            </a:r>
            <a:r>
              <a:rPr dirty="0" sz="1800" spc="-1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A3B61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League</a:t>
            </a:r>
            <a:r>
              <a:rPr dirty="0" sz="1800" spc="-1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website</a:t>
            </a:r>
            <a:r>
              <a:rPr dirty="0" sz="1800" spc="-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as</a:t>
            </a:r>
            <a:r>
              <a:rPr dirty="0" sz="1800" spc="-1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well</a:t>
            </a:r>
            <a:r>
              <a:rPr dirty="0" sz="1800" spc="-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as</a:t>
            </a:r>
            <a:r>
              <a:rPr dirty="0" sz="1800" spc="-1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A3B61"/>
                </a:solidFill>
                <a:latin typeface="Arial"/>
                <a:cs typeface="Arial"/>
              </a:rPr>
              <a:t>provide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funding</a:t>
            </a:r>
            <a:r>
              <a:rPr dirty="0" sz="1800" spc="-2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opportunities</a:t>
            </a:r>
            <a:r>
              <a:rPr dirty="0" sz="1800" spc="-2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from</a:t>
            </a:r>
            <a:r>
              <a:rPr dirty="0" sz="1800" spc="-25">
                <a:solidFill>
                  <a:srgbClr val="1A3B61"/>
                </a:solidFill>
                <a:latin typeface="Arial"/>
                <a:cs typeface="Arial"/>
              </a:rPr>
              <a:t> the </a:t>
            </a:r>
            <a:r>
              <a:rPr dirty="0" sz="1800" spc="-10">
                <a:solidFill>
                  <a:srgbClr val="1A3B61"/>
                </a:solidFill>
                <a:latin typeface="Arial"/>
                <a:cs typeface="Arial"/>
              </a:rPr>
              <a:t>league.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Put</a:t>
            </a:r>
            <a:r>
              <a:rPr dirty="0" sz="1800" spc="-1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news</a:t>
            </a:r>
            <a:r>
              <a:rPr dirty="0" sz="1800" spc="-1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on</a:t>
            </a:r>
            <a:r>
              <a:rPr dirty="0" sz="1800" spc="-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League</a:t>
            </a:r>
            <a:r>
              <a:rPr dirty="0" sz="1800" spc="-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A3B61"/>
                </a:solidFill>
                <a:latin typeface="Arial"/>
                <a:cs typeface="Arial"/>
              </a:rPr>
              <a:t>website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</a:pP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Have</a:t>
            </a:r>
            <a:r>
              <a:rPr dirty="0" sz="1800" spc="-2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fantastic</a:t>
            </a:r>
            <a:r>
              <a:rPr dirty="0" sz="1800" spc="-2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committee</a:t>
            </a:r>
            <a:r>
              <a:rPr dirty="0" sz="1800" spc="-2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who</a:t>
            </a:r>
            <a:r>
              <a:rPr dirty="0" sz="1800" spc="-2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A3B61"/>
                </a:solidFill>
                <a:latin typeface="Arial"/>
                <a:cs typeface="Arial"/>
              </a:rPr>
              <a:t>are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willing</a:t>
            </a:r>
            <a:r>
              <a:rPr dirty="0" sz="1800" spc="-1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to</a:t>
            </a:r>
            <a:r>
              <a:rPr dirty="0" sz="1800" spc="-1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give</a:t>
            </a:r>
            <a:r>
              <a:rPr dirty="0" sz="1800" spc="-1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up</a:t>
            </a:r>
            <a:r>
              <a:rPr dirty="0" sz="1800" spc="-1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their</a:t>
            </a:r>
            <a:r>
              <a:rPr dirty="0" sz="1800" spc="-1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own</a:t>
            </a:r>
            <a:r>
              <a:rPr dirty="0" sz="1800" spc="-1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free</a:t>
            </a:r>
            <a:r>
              <a:rPr dirty="0" sz="1800" spc="-1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A3B61"/>
                </a:solidFill>
                <a:latin typeface="Arial"/>
                <a:cs typeface="Arial"/>
              </a:rPr>
              <a:t>time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order</a:t>
            </a:r>
            <a:r>
              <a:rPr dirty="0" sz="1800" spc="-1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to</a:t>
            </a:r>
            <a:r>
              <a:rPr dirty="0" sz="1800" spc="-1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keep</a:t>
            </a:r>
            <a:r>
              <a:rPr dirty="0" sz="1800" spc="-10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B61"/>
                </a:solidFill>
                <a:latin typeface="Arial"/>
                <a:cs typeface="Arial"/>
              </a:rPr>
              <a:t>teams</a:t>
            </a:r>
            <a:r>
              <a:rPr dirty="0" sz="1800" spc="-15">
                <a:solidFill>
                  <a:srgbClr val="1A3B6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A3B61"/>
                </a:solidFill>
                <a:latin typeface="Arial"/>
                <a:cs typeface="Arial"/>
              </a:rPr>
              <a:t>running smoothly.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1637" y="1762125"/>
            <a:ext cx="4711702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4041" y="403476"/>
            <a:ext cx="7826375" cy="2748280"/>
          </a:xfrm>
          <a:prstGeom prst="rect">
            <a:avLst/>
          </a:prstGeom>
        </p:spPr>
        <p:txBody>
          <a:bodyPr wrap="square" lIns="0" tIns="187325" rIns="0" bIns="0" rtlCol="0" vert="horz">
            <a:spAutoFit/>
          </a:bodyPr>
          <a:lstStyle/>
          <a:p>
            <a:pPr marL="33655">
              <a:lnSpc>
                <a:spcPct val="100000"/>
              </a:lnSpc>
              <a:spcBef>
                <a:spcPts val="1475"/>
              </a:spcBef>
            </a:pPr>
            <a:r>
              <a:rPr dirty="0" sz="2800" spc="-45">
                <a:solidFill>
                  <a:srgbClr val="193A5E"/>
                </a:solidFill>
                <a:latin typeface="Arial"/>
                <a:cs typeface="Arial"/>
              </a:rPr>
              <a:t>We</a:t>
            </a:r>
            <a:r>
              <a:rPr dirty="0" sz="2800" spc="-14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93A5E"/>
                </a:solidFill>
                <a:latin typeface="Arial"/>
                <a:cs typeface="Arial"/>
              </a:rPr>
              <a:t>Do: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2800" spc="315" b="1">
                <a:solidFill>
                  <a:srgbClr val="DE2224"/>
                </a:solidFill>
                <a:latin typeface="Trebuchet MS"/>
                <a:cs typeface="Trebuchet MS"/>
              </a:rPr>
              <a:t>Ask</a:t>
            </a:r>
            <a:r>
              <a:rPr dirty="0" sz="2800" spc="-10" b="1">
                <a:solidFill>
                  <a:srgbClr val="DE2224"/>
                </a:solidFill>
                <a:latin typeface="Trebuchet MS"/>
                <a:cs typeface="Trebuchet MS"/>
              </a:rPr>
              <a:t> </a:t>
            </a:r>
            <a:r>
              <a:rPr dirty="0" sz="2800" spc="140" b="1">
                <a:solidFill>
                  <a:srgbClr val="DE2224"/>
                </a:solidFill>
                <a:latin typeface="Trebuchet MS"/>
                <a:cs typeface="Trebuchet MS"/>
              </a:rPr>
              <a:t>For</a:t>
            </a:r>
            <a:r>
              <a:rPr dirty="0" sz="2800" spc="-5" b="1">
                <a:solidFill>
                  <a:srgbClr val="DE2224"/>
                </a:solidFill>
                <a:latin typeface="Trebuchet MS"/>
                <a:cs typeface="Trebuchet MS"/>
              </a:rPr>
              <a:t> </a:t>
            </a:r>
            <a:r>
              <a:rPr dirty="0" sz="2800" spc="140" b="1">
                <a:solidFill>
                  <a:srgbClr val="DE2224"/>
                </a:solidFill>
                <a:latin typeface="Trebuchet MS"/>
                <a:cs typeface="Trebuchet MS"/>
              </a:rPr>
              <a:t>Suggestions</a:t>
            </a:r>
            <a:r>
              <a:rPr dirty="0" sz="2800" spc="-10" b="1">
                <a:solidFill>
                  <a:srgbClr val="DE2224"/>
                </a:solidFill>
                <a:latin typeface="Trebuchet MS"/>
                <a:cs typeface="Trebuchet MS"/>
              </a:rPr>
              <a:t> </a:t>
            </a:r>
            <a:r>
              <a:rPr dirty="0" sz="2800" spc="150" b="1">
                <a:solidFill>
                  <a:srgbClr val="DE2224"/>
                </a:solidFill>
                <a:latin typeface="Trebuchet MS"/>
                <a:cs typeface="Trebuchet MS"/>
              </a:rPr>
              <a:t>on</a:t>
            </a:r>
            <a:r>
              <a:rPr dirty="0" sz="2800" spc="-5" b="1">
                <a:solidFill>
                  <a:srgbClr val="DE2224"/>
                </a:solidFill>
                <a:latin typeface="Trebuchet MS"/>
                <a:cs typeface="Trebuchet MS"/>
              </a:rPr>
              <a:t> </a:t>
            </a:r>
            <a:r>
              <a:rPr dirty="0" sz="2800" spc="145" b="1">
                <a:solidFill>
                  <a:srgbClr val="DE2224"/>
                </a:solidFill>
                <a:latin typeface="Trebuchet MS"/>
                <a:cs typeface="Trebuchet MS"/>
              </a:rPr>
              <a:t>how</a:t>
            </a:r>
            <a:r>
              <a:rPr dirty="0" sz="2800" spc="-5" b="1">
                <a:solidFill>
                  <a:srgbClr val="DE2224"/>
                </a:solidFill>
                <a:latin typeface="Trebuchet MS"/>
                <a:cs typeface="Trebuchet MS"/>
              </a:rPr>
              <a:t> </a:t>
            </a:r>
            <a:r>
              <a:rPr dirty="0" sz="2800" spc="190" b="1">
                <a:solidFill>
                  <a:srgbClr val="DE2224"/>
                </a:solidFill>
                <a:latin typeface="Trebuchet MS"/>
                <a:cs typeface="Trebuchet MS"/>
              </a:rPr>
              <a:t>to</a:t>
            </a:r>
            <a:r>
              <a:rPr dirty="0" sz="2800" spc="-10" b="1">
                <a:solidFill>
                  <a:srgbClr val="DE2224"/>
                </a:solidFill>
                <a:latin typeface="Trebuchet MS"/>
                <a:cs typeface="Trebuchet MS"/>
              </a:rPr>
              <a:t> </a:t>
            </a:r>
            <a:r>
              <a:rPr dirty="0" sz="2800" spc="120" b="1">
                <a:solidFill>
                  <a:srgbClr val="DE2224"/>
                </a:solidFill>
                <a:latin typeface="Trebuchet MS"/>
                <a:cs typeface="Trebuchet MS"/>
              </a:rPr>
              <a:t>improve</a:t>
            </a:r>
            <a:r>
              <a:rPr dirty="0" sz="2800" spc="-5" b="1">
                <a:solidFill>
                  <a:srgbClr val="DE2224"/>
                </a:solidFill>
                <a:latin typeface="Trebuchet MS"/>
                <a:cs typeface="Trebuchet MS"/>
              </a:rPr>
              <a:t> </a:t>
            </a:r>
            <a:r>
              <a:rPr dirty="0" sz="2800" spc="-25" b="1">
                <a:solidFill>
                  <a:srgbClr val="DE2224"/>
                </a:solidFill>
                <a:latin typeface="Trebuchet MS"/>
                <a:cs typeface="Trebuchet MS"/>
              </a:rPr>
              <a:t>by: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50"/>
              </a:spcBef>
            </a:pPr>
            <a:endParaRPr sz="2800">
              <a:latin typeface="Trebuchet MS"/>
              <a:cs typeface="Trebuchet MS"/>
            </a:endParaRPr>
          </a:p>
          <a:p>
            <a:pPr algn="ctr" marL="271145">
              <a:lnSpc>
                <a:spcPts val="3279"/>
              </a:lnSpc>
            </a:pPr>
            <a:r>
              <a:rPr dirty="0" sz="2800" spc="-265">
                <a:solidFill>
                  <a:srgbClr val="143E67"/>
                </a:solidFill>
                <a:latin typeface="Arial"/>
                <a:cs typeface="Arial"/>
              </a:rPr>
              <a:t>League</a:t>
            </a:r>
            <a:r>
              <a:rPr dirty="0" sz="2800">
                <a:solidFill>
                  <a:srgbClr val="143E67"/>
                </a:solidFill>
                <a:latin typeface="Arial"/>
                <a:cs typeface="Arial"/>
              </a:rPr>
              <a:t> </a:t>
            </a:r>
            <a:r>
              <a:rPr dirty="0" sz="2800" spc="-40">
                <a:solidFill>
                  <a:srgbClr val="143E67"/>
                </a:solidFill>
                <a:latin typeface="Arial"/>
                <a:cs typeface="Arial"/>
              </a:rPr>
              <a:t>surveys</a:t>
            </a:r>
            <a:endParaRPr sz="2800">
              <a:latin typeface="Arial"/>
              <a:cs typeface="Arial"/>
            </a:endParaRPr>
          </a:p>
          <a:p>
            <a:pPr algn="ctr" marL="271145">
              <a:lnSpc>
                <a:spcPts val="3279"/>
              </a:lnSpc>
            </a:pPr>
            <a:r>
              <a:rPr dirty="0" sz="2800" spc="-10">
                <a:solidFill>
                  <a:srgbClr val="143E67"/>
                </a:solidFill>
                <a:latin typeface="Arial"/>
                <a:cs typeface="Arial"/>
              </a:rPr>
              <a:t>Hold</a:t>
            </a:r>
            <a:r>
              <a:rPr dirty="0" sz="2800" spc="-40">
                <a:solidFill>
                  <a:srgbClr val="143E67"/>
                </a:solidFill>
                <a:latin typeface="Arial"/>
                <a:cs typeface="Arial"/>
              </a:rPr>
              <a:t> </a:t>
            </a:r>
            <a:r>
              <a:rPr dirty="0" sz="2800" spc="-220">
                <a:solidFill>
                  <a:srgbClr val="143E67"/>
                </a:solidFill>
                <a:latin typeface="Arial"/>
                <a:cs typeface="Arial"/>
              </a:rPr>
              <a:t>annual</a:t>
            </a:r>
            <a:r>
              <a:rPr dirty="0" sz="2800" spc="-5">
                <a:solidFill>
                  <a:srgbClr val="143E67"/>
                </a:solidFill>
                <a:latin typeface="Arial"/>
                <a:cs typeface="Arial"/>
              </a:rPr>
              <a:t> </a:t>
            </a:r>
            <a:r>
              <a:rPr dirty="0" sz="2800" spc="-240">
                <a:solidFill>
                  <a:srgbClr val="143E67"/>
                </a:solidFill>
                <a:latin typeface="Arial"/>
                <a:cs typeface="Arial"/>
              </a:rPr>
              <a:t>league</a:t>
            </a:r>
            <a:r>
              <a:rPr dirty="0" sz="2800" spc="-5">
                <a:solidFill>
                  <a:srgbClr val="143E67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143E67"/>
                </a:solidFill>
                <a:latin typeface="Arial"/>
                <a:cs typeface="Arial"/>
              </a:rPr>
              <a:t>development</a:t>
            </a:r>
            <a:r>
              <a:rPr dirty="0" sz="2800" spc="-20">
                <a:solidFill>
                  <a:srgbClr val="143E67"/>
                </a:solidFill>
                <a:latin typeface="Arial"/>
                <a:cs typeface="Arial"/>
              </a:rPr>
              <a:t> </a:t>
            </a:r>
            <a:r>
              <a:rPr dirty="0" sz="2800" spc="-310">
                <a:solidFill>
                  <a:srgbClr val="143E67"/>
                </a:solidFill>
                <a:latin typeface="Arial"/>
                <a:cs typeface="Arial"/>
              </a:rPr>
              <a:t>days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28" y="3954595"/>
            <a:ext cx="8655519" cy="24932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33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pc="-45" b="0">
                <a:solidFill>
                  <a:srgbClr val="1A3C60"/>
                </a:solidFill>
                <a:latin typeface="Arial"/>
                <a:cs typeface="Arial"/>
              </a:rPr>
              <a:t>We</a:t>
            </a:r>
            <a:r>
              <a:rPr dirty="0" spc="-145" b="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1A3C60"/>
                </a:solidFill>
                <a:latin typeface="Arial"/>
                <a:cs typeface="Arial"/>
              </a:rPr>
              <a:t>Do: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80540" y="1662732"/>
            <a:ext cx="79673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70" b="1">
                <a:solidFill>
                  <a:srgbClr val="D01F25"/>
                </a:solidFill>
                <a:latin typeface="Trebuchet MS"/>
                <a:cs typeface="Trebuchet MS"/>
              </a:rPr>
              <a:t>Support</a:t>
            </a:r>
            <a:r>
              <a:rPr dirty="0" sz="2800" spc="-10" b="1">
                <a:solidFill>
                  <a:srgbClr val="D01F25"/>
                </a:solidFill>
                <a:latin typeface="Trebuchet MS"/>
                <a:cs typeface="Trebuchet MS"/>
              </a:rPr>
              <a:t> </a:t>
            </a:r>
            <a:r>
              <a:rPr dirty="0" sz="2800" spc="160" b="1">
                <a:solidFill>
                  <a:srgbClr val="D01F25"/>
                </a:solidFill>
                <a:latin typeface="Trebuchet MS"/>
                <a:cs typeface="Trebuchet MS"/>
              </a:rPr>
              <a:t>Taking</a:t>
            </a:r>
            <a:r>
              <a:rPr dirty="0" sz="2800" spc="-10" b="1">
                <a:solidFill>
                  <a:srgbClr val="D01F25"/>
                </a:solidFill>
                <a:latin typeface="Trebuchet MS"/>
                <a:cs typeface="Trebuchet MS"/>
              </a:rPr>
              <a:t> </a:t>
            </a:r>
            <a:r>
              <a:rPr dirty="0" sz="2800" spc="114" b="1">
                <a:solidFill>
                  <a:srgbClr val="D01F25"/>
                </a:solidFill>
                <a:latin typeface="Trebuchet MS"/>
                <a:cs typeface="Trebuchet MS"/>
              </a:rPr>
              <a:t>Football</a:t>
            </a:r>
            <a:r>
              <a:rPr dirty="0" sz="2800" spc="-5" b="1">
                <a:solidFill>
                  <a:srgbClr val="D01F25"/>
                </a:solidFill>
                <a:latin typeface="Trebuchet MS"/>
                <a:cs typeface="Trebuchet MS"/>
              </a:rPr>
              <a:t> </a:t>
            </a:r>
            <a:r>
              <a:rPr dirty="0" sz="2800" spc="190" b="1">
                <a:solidFill>
                  <a:srgbClr val="D01F25"/>
                </a:solidFill>
                <a:latin typeface="Trebuchet MS"/>
                <a:cs typeface="Trebuchet MS"/>
              </a:rPr>
              <a:t>to</a:t>
            </a:r>
            <a:r>
              <a:rPr dirty="0" sz="2800" spc="-10" b="1">
                <a:solidFill>
                  <a:srgbClr val="D01F25"/>
                </a:solidFill>
                <a:latin typeface="Trebuchet MS"/>
                <a:cs typeface="Trebuchet MS"/>
              </a:rPr>
              <a:t> </a:t>
            </a:r>
            <a:r>
              <a:rPr dirty="0" sz="2800" spc="110" b="1">
                <a:solidFill>
                  <a:srgbClr val="D01F25"/>
                </a:solidFill>
                <a:latin typeface="Trebuchet MS"/>
                <a:cs typeface="Trebuchet MS"/>
              </a:rPr>
              <a:t>Africa</a:t>
            </a:r>
            <a:r>
              <a:rPr dirty="0" sz="2800" spc="-5" b="1">
                <a:solidFill>
                  <a:srgbClr val="D01F25"/>
                </a:solidFill>
                <a:latin typeface="Trebuchet MS"/>
                <a:cs typeface="Trebuchet MS"/>
              </a:rPr>
              <a:t> </a:t>
            </a:r>
            <a:r>
              <a:rPr dirty="0" sz="2800" spc="315" b="1">
                <a:solidFill>
                  <a:srgbClr val="D01F25"/>
                </a:solidFill>
                <a:latin typeface="Trebuchet MS"/>
                <a:cs typeface="Trebuchet MS"/>
              </a:rPr>
              <a:t>&amp;</a:t>
            </a:r>
            <a:r>
              <a:rPr dirty="0" sz="2800" spc="-10" b="1">
                <a:solidFill>
                  <a:srgbClr val="D01F25"/>
                </a:solidFill>
                <a:latin typeface="Trebuchet MS"/>
                <a:cs typeface="Trebuchet MS"/>
              </a:rPr>
              <a:t> </a:t>
            </a:r>
            <a:r>
              <a:rPr dirty="0" sz="2800" spc="160" b="1">
                <a:solidFill>
                  <a:srgbClr val="D01F25"/>
                </a:solidFill>
                <a:latin typeface="Trebuchet MS"/>
                <a:cs typeface="Trebuchet MS"/>
              </a:rPr>
              <a:t>Beyond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11200" y="5058158"/>
            <a:ext cx="7339330" cy="873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The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League</a:t>
            </a:r>
            <a:r>
              <a:rPr dirty="0" sz="1400" spc="-1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is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collecting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old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kit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to</a:t>
            </a:r>
            <a:r>
              <a:rPr dirty="0" sz="1400" spc="-1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support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1B3B62"/>
                </a:solidFill>
                <a:latin typeface="Arial"/>
                <a:cs typeface="Arial"/>
              </a:rPr>
              <a:t>Taking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Football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to</a:t>
            </a:r>
            <a:r>
              <a:rPr dirty="0" sz="1400" spc="-9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Africa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and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Beyond</a:t>
            </a:r>
            <a:r>
              <a:rPr dirty="0" sz="1400" spc="-9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Appeal.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1600"/>
              </a:spcBef>
            </a:pP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In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the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past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year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a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number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of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clubs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have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supported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this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charity by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donating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old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kit.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If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you </a:t>
            </a:r>
            <a:r>
              <a:rPr dirty="0" sz="1400" spc="-20">
                <a:solidFill>
                  <a:srgbClr val="1B3B62"/>
                </a:solidFill>
                <a:latin typeface="Arial"/>
                <a:cs typeface="Arial"/>
              </a:rPr>
              <a:t>have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any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old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kit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please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email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the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B3B62"/>
                </a:solidFill>
                <a:latin typeface="Arial"/>
                <a:cs typeface="Arial"/>
              </a:rPr>
              <a:t>League</a:t>
            </a:r>
            <a:r>
              <a:rPr dirty="0" sz="1400" spc="-5">
                <a:solidFill>
                  <a:srgbClr val="1B3B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B3B62"/>
                </a:solidFill>
                <a:latin typeface="Arial"/>
                <a:cs typeface="Arial"/>
              </a:rPr>
              <a:t>Secretary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300" y="2247900"/>
            <a:ext cx="3573462" cy="2692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476842"/>
            <a:ext cx="11741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 b="0">
                <a:solidFill>
                  <a:srgbClr val="143A5E"/>
                </a:solidFill>
                <a:latin typeface="Arial"/>
                <a:cs typeface="Arial"/>
              </a:rPr>
              <a:t>We</a:t>
            </a:r>
            <a:r>
              <a:rPr dirty="0" spc="-145" b="0">
                <a:solidFill>
                  <a:srgbClr val="143A5E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143A5E"/>
                </a:solidFill>
                <a:latin typeface="Arial"/>
                <a:cs typeface="Arial"/>
              </a:rPr>
              <a:t>Do: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155750" y="481631"/>
            <a:ext cx="30937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50" b="1">
                <a:solidFill>
                  <a:srgbClr val="CB251C"/>
                </a:solidFill>
                <a:latin typeface="Trebuchet MS"/>
                <a:cs typeface="Trebuchet MS"/>
              </a:rPr>
              <a:t>Reward</a:t>
            </a:r>
            <a:r>
              <a:rPr dirty="0" sz="2800" spc="-5" b="1">
                <a:solidFill>
                  <a:srgbClr val="CB251C"/>
                </a:solidFill>
                <a:latin typeface="Trebuchet MS"/>
                <a:cs typeface="Trebuchet MS"/>
              </a:rPr>
              <a:t> </a:t>
            </a:r>
            <a:r>
              <a:rPr dirty="0" sz="2800" spc="114" b="1">
                <a:solidFill>
                  <a:srgbClr val="CB251C"/>
                </a:solidFill>
                <a:latin typeface="Trebuchet MS"/>
                <a:cs typeface="Trebuchet MS"/>
              </a:rPr>
              <a:t>Fair</a:t>
            </a:r>
            <a:r>
              <a:rPr dirty="0" sz="2800" b="1">
                <a:solidFill>
                  <a:srgbClr val="CB251C"/>
                </a:solidFill>
                <a:latin typeface="Trebuchet MS"/>
                <a:cs typeface="Trebuchet MS"/>
              </a:rPr>
              <a:t> </a:t>
            </a:r>
            <a:r>
              <a:rPr dirty="0" sz="2800" spc="114" b="1">
                <a:solidFill>
                  <a:srgbClr val="CB251C"/>
                </a:solidFill>
                <a:latin typeface="Trebuchet MS"/>
                <a:cs typeface="Trebuchet MS"/>
              </a:rPr>
              <a:t>Play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677895" y="1413405"/>
            <a:ext cx="3836035" cy="479044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Each</a:t>
            </a:r>
            <a:r>
              <a:rPr dirty="0" sz="2100" spc="-2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manager</a:t>
            </a:r>
            <a:r>
              <a:rPr dirty="0" sz="2100" spc="-2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for</a:t>
            </a:r>
            <a:r>
              <a:rPr dirty="0" sz="2100" spc="-2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every</a:t>
            </a:r>
            <a:r>
              <a:rPr dirty="0" sz="2100" spc="-2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League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fixture</a:t>
            </a:r>
            <a:r>
              <a:rPr dirty="0" sz="2100" spc="-2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scores</a:t>
            </a:r>
            <a:r>
              <a:rPr dirty="0" sz="2100" spc="-2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spectators/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Management</a:t>
            </a:r>
            <a:r>
              <a:rPr dirty="0" sz="2100" spc="-2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and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players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1B3B60"/>
                </a:solidFill>
                <a:latin typeface="Arial"/>
                <a:cs typeface="Arial"/>
              </a:rPr>
              <a:t>and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those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marks</a:t>
            </a:r>
            <a:r>
              <a:rPr dirty="0" sz="2100" spc="-2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are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added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 together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to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create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one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score.</a:t>
            </a:r>
            <a:r>
              <a:rPr dirty="0" sz="2100" spc="-5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B3B60"/>
                </a:solidFill>
                <a:latin typeface="Arial"/>
                <a:cs typeface="Arial"/>
              </a:rPr>
              <a:t>These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sporting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points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are</a:t>
            </a:r>
            <a:r>
              <a:rPr dirty="0" sz="2100" spc="-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added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up</a:t>
            </a:r>
            <a:r>
              <a:rPr dirty="0" sz="2100" spc="-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1B3B60"/>
                </a:solidFill>
                <a:latin typeface="Arial"/>
                <a:cs typeface="Arial"/>
              </a:rPr>
              <a:t>at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the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end</a:t>
            </a:r>
            <a:r>
              <a:rPr dirty="0" sz="2100" spc="-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of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the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season</a:t>
            </a:r>
            <a:r>
              <a:rPr dirty="0" sz="2100" spc="-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and</a:t>
            </a:r>
            <a:r>
              <a:rPr dirty="0" sz="2100" spc="-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1B3B60"/>
                </a:solidFill>
                <a:latin typeface="Arial"/>
                <a:cs typeface="Arial"/>
              </a:rPr>
              <a:t>an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average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 created.</a:t>
            </a:r>
            <a:endParaRPr sz="2100">
              <a:latin typeface="Arial"/>
              <a:cs typeface="Arial"/>
            </a:endParaRPr>
          </a:p>
          <a:p>
            <a:pPr marL="12700" marR="35560">
              <a:lnSpc>
                <a:spcPts val="2500"/>
              </a:lnSpc>
              <a:tabLst>
                <a:tab pos="1183640" algn="l"/>
              </a:tabLst>
            </a:pP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The</a:t>
            </a:r>
            <a:r>
              <a:rPr dirty="0" sz="2100" spc="-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overall 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age-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group winner</a:t>
            </a:r>
            <a:r>
              <a:rPr dirty="0" sz="2100" spc="-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1B3B60"/>
                </a:solidFill>
                <a:latin typeface="Arial"/>
                <a:cs typeface="Arial"/>
              </a:rPr>
              <a:t>is 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awarded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	a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very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large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1B3B60"/>
                </a:solidFill>
                <a:latin typeface="Arial"/>
                <a:cs typeface="Arial"/>
              </a:rPr>
              <a:t>and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impressive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fair</a:t>
            </a:r>
            <a:r>
              <a:rPr dirty="0" sz="2100" spc="-2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play</a:t>
            </a:r>
            <a:r>
              <a:rPr dirty="0" sz="2100" spc="-2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trophy</a:t>
            </a:r>
            <a:r>
              <a:rPr dirty="0" sz="2100" spc="-2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1B3B60"/>
                </a:solidFill>
                <a:latin typeface="Arial"/>
                <a:cs typeface="Arial"/>
              </a:rPr>
              <a:t>for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the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club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with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smaller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versions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1B3B60"/>
                </a:solidFill>
                <a:latin typeface="Arial"/>
                <a:cs typeface="Arial"/>
              </a:rPr>
              <a:t>of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the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same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trophy</a:t>
            </a:r>
            <a:r>
              <a:rPr dirty="0" sz="2100" spc="-2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for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each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 player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and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awards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from</a:t>
            </a:r>
            <a:r>
              <a:rPr dirty="0" sz="2100" spc="-15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B3B60"/>
                </a:solidFill>
                <a:latin typeface="Arial"/>
                <a:cs typeface="Arial"/>
              </a:rPr>
              <a:t>our</a:t>
            </a:r>
            <a:r>
              <a:rPr dirty="0" sz="2100" spc="-2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1B3B60"/>
                </a:solidFill>
                <a:latin typeface="Arial"/>
                <a:cs typeface="Arial"/>
              </a:rPr>
              <a:t>Respect Sponsor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125536"/>
            <a:ext cx="4175125" cy="55657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33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pc="-45" b="0">
                <a:solidFill>
                  <a:srgbClr val="1C3E64"/>
                </a:solidFill>
                <a:latin typeface="Arial"/>
                <a:cs typeface="Arial"/>
              </a:rPr>
              <a:t>We</a:t>
            </a:r>
            <a:r>
              <a:rPr dirty="0" spc="-145" b="0">
                <a:solidFill>
                  <a:srgbClr val="1C3E64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1C3E64"/>
                </a:solidFill>
                <a:latin typeface="Arial"/>
                <a:cs typeface="Arial"/>
              </a:rPr>
              <a:t>Do: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11564" y="1662732"/>
            <a:ext cx="50971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70" b="1">
                <a:solidFill>
                  <a:srgbClr val="558E28"/>
                </a:solidFill>
                <a:latin typeface="Trebuchet MS"/>
                <a:cs typeface="Trebuchet MS"/>
              </a:rPr>
              <a:t>Support</a:t>
            </a:r>
            <a:r>
              <a:rPr dirty="0" sz="2800" spc="5" b="1">
                <a:solidFill>
                  <a:srgbClr val="558E28"/>
                </a:solidFill>
                <a:latin typeface="Trebuchet MS"/>
                <a:cs typeface="Trebuchet MS"/>
              </a:rPr>
              <a:t> </a:t>
            </a:r>
            <a:r>
              <a:rPr dirty="0" sz="2800" spc="125" b="1">
                <a:solidFill>
                  <a:srgbClr val="558E28"/>
                </a:solidFill>
                <a:latin typeface="Trebuchet MS"/>
                <a:cs typeface="Trebuchet MS"/>
              </a:rPr>
              <a:t>Respect</a:t>
            </a:r>
            <a:r>
              <a:rPr dirty="0" sz="2800" spc="5" b="1">
                <a:solidFill>
                  <a:srgbClr val="558E28"/>
                </a:solidFill>
                <a:latin typeface="Trebuchet MS"/>
                <a:cs typeface="Trebuchet MS"/>
              </a:rPr>
              <a:t> </a:t>
            </a:r>
            <a:r>
              <a:rPr dirty="0" sz="2800" spc="160" b="1">
                <a:solidFill>
                  <a:srgbClr val="558E28"/>
                </a:solidFill>
                <a:latin typeface="Trebuchet MS"/>
                <a:cs typeface="Trebuchet MS"/>
              </a:rPr>
              <a:t>Campaigns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2112965"/>
            <a:ext cx="9144000" cy="4429760"/>
            <a:chOff x="0" y="2112965"/>
            <a:chExt cx="9144000" cy="442976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12965"/>
              <a:ext cx="9144000" cy="263206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0072" y="4437112"/>
              <a:ext cx="3789963" cy="210553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892" y="5209239"/>
              <a:ext cx="4652017" cy="12748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25" y="188911"/>
            <a:ext cx="3600450" cy="180022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6637" y="66675"/>
            <a:ext cx="3541712" cy="19939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850" y="2133600"/>
            <a:ext cx="3455987" cy="17272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763712" y="2060575"/>
            <a:ext cx="6840855" cy="4608830"/>
            <a:chOff x="1763712" y="2060575"/>
            <a:chExt cx="6840855" cy="460883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9337" y="2060575"/>
              <a:ext cx="3744912" cy="18732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3712" y="3933825"/>
              <a:ext cx="5472112" cy="273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6250"/>
            <a:ext cx="4413250" cy="588486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437" y="908050"/>
            <a:ext cx="4219577" cy="237649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3437" y="3789362"/>
            <a:ext cx="4097337" cy="23034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09078" y="752475"/>
            <a:ext cx="6819265" cy="6105525"/>
            <a:chOff x="2109078" y="752475"/>
            <a:chExt cx="6819265" cy="61055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9078" y="752475"/>
              <a:ext cx="4348166" cy="610552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9700" y="2060575"/>
              <a:ext cx="3708400" cy="2781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6651" y="2624928"/>
            <a:ext cx="3920490" cy="294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3234" indent="-445134">
              <a:lnSpc>
                <a:spcPct val="100000"/>
              </a:lnSpc>
              <a:spcBef>
                <a:spcPts val="100"/>
              </a:spcBef>
              <a:buSzPct val="169642"/>
              <a:buChar char="•"/>
              <a:tabLst>
                <a:tab pos="483234" algn="l"/>
              </a:tabLst>
            </a:pPr>
            <a:r>
              <a:rPr dirty="0" sz="2800" spc="-10">
                <a:solidFill>
                  <a:srgbClr val="1D3B5D"/>
                </a:solidFill>
                <a:latin typeface="Arial"/>
                <a:cs typeface="Arial"/>
              </a:rPr>
              <a:t>About</a:t>
            </a:r>
            <a:r>
              <a:rPr dirty="0" sz="2800" spc="-175">
                <a:solidFill>
                  <a:srgbClr val="1D3B5D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D3B5D"/>
                </a:solidFill>
                <a:latin typeface="Arial"/>
                <a:cs typeface="Arial"/>
              </a:rPr>
              <a:t>the</a:t>
            </a:r>
            <a:r>
              <a:rPr dirty="0" sz="2800" spc="-170">
                <a:solidFill>
                  <a:srgbClr val="1D3B5D"/>
                </a:solidFill>
                <a:latin typeface="Arial"/>
                <a:cs typeface="Arial"/>
              </a:rPr>
              <a:t> </a:t>
            </a:r>
            <a:r>
              <a:rPr dirty="0" sz="2800" spc="-275">
                <a:solidFill>
                  <a:srgbClr val="1D3B5D"/>
                </a:solidFill>
                <a:latin typeface="Arial"/>
                <a:cs typeface="Arial"/>
              </a:rPr>
              <a:t>League</a:t>
            </a:r>
            <a:endParaRPr sz="2800">
              <a:latin typeface="Arial"/>
              <a:cs typeface="Arial"/>
            </a:endParaRPr>
          </a:p>
          <a:p>
            <a:pPr marL="483234" indent="-445134">
              <a:lnSpc>
                <a:spcPct val="100000"/>
              </a:lnSpc>
              <a:spcBef>
                <a:spcPts val="1440"/>
              </a:spcBef>
              <a:buSzPct val="169642"/>
              <a:buChar char="•"/>
              <a:tabLst>
                <a:tab pos="483234" algn="l"/>
              </a:tabLst>
            </a:pPr>
            <a:r>
              <a:rPr dirty="0" sz="2800" spc="-135">
                <a:solidFill>
                  <a:srgbClr val="1D3B5D"/>
                </a:solidFill>
                <a:latin typeface="Arial"/>
                <a:cs typeface="Arial"/>
              </a:rPr>
              <a:t>Life</a:t>
            </a:r>
            <a:r>
              <a:rPr dirty="0" sz="2800" spc="-60">
                <a:solidFill>
                  <a:srgbClr val="1D3B5D"/>
                </a:solidFill>
                <a:latin typeface="Arial"/>
                <a:cs typeface="Arial"/>
              </a:rPr>
              <a:t> </a:t>
            </a:r>
            <a:r>
              <a:rPr dirty="0" sz="2800" spc="-360">
                <a:solidFill>
                  <a:srgbClr val="1D3B5D"/>
                </a:solidFill>
                <a:latin typeface="Arial"/>
                <a:cs typeface="Arial"/>
              </a:rPr>
              <a:t>as</a:t>
            </a:r>
            <a:r>
              <a:rPr dirty="0" sz="2800">
                <a:solidFill>
                  <a:srgbClr val="1D3B5D"/>
                </a:solidFill>
                <a:latin typeface="Arial"/>
                <a:cs typeface="Arial"/>
              </a:rPr>
              <a:t> </a:t>
            </a:r>
            <a:r>
              <a:rPr dirty="0" sz="2800" spc="-375">
                <a:solidFill>
                  <a:srgbClr val="1D3B5D"/>
                </a:solidFill>
                <a:latin typeface="Arial"/>
                <a:cs typeface="Arial"/>
              </a:rPr>
              <a:t>a</a:t>
            </a:r>
            <a:r>
              <a:rPr dirty="0" sz="2800">
                <a:solidFill>
                  <a:srgbClr val="1D3B5D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1D3B5D"/>
                </a:solidFill>
                <a:latin typeface="Arial"/>
                <a:cs typeface="Arial"/>
              </a:rPr>
              <a:t>Club</a:t>
            </a:r>
            <a:r>
              <a:rPr dirty="0" sz="2800" spc="-65">
                <a:solidFill>
                  <a:srgbClr val="1D3B5D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1D3B5D"/>
                </a:solidFill>
                <a:latin typeface="Arial"/>
                <a:cs typeface="Arial"/>
              </a:rPr>
              <a:t>Secretary</a:t>
            </a:r>
            <a:endParaRPr sz="2800">
              <a:latin typeface="Arial"/>
              <a:cs typeface="Arial"/>
            </a:endParaRPr>
          </a:p>
          <a:p>
            <a:pPr marL="483234" indent="-445134">
              <a:lnSpc>
                <a:spcPct val="100000"/>
              </a:lnSpc>
              <a:spcBef>
                <a:spcPts val="1440"/>
              </a:spcBef>
              <a:buSzPct val="169642"/>
              <a:buChar char="•"/>
              <a:tabLst>
                <a:tab pos="483234" algn="l"/>
              </a:tabLst>
            </a:pPr>
            <a:r>
              <a:rPr dirty="0" sz="2800" spc="-135">
                <a:solidFill>
                  <a:srgbClr val="1D3B5D"/>
                </a:solidFill>
                <a:latin typeface="Arial"/>
                <a:cs typeface="Arial"/>
              </a:rPr>
              <a:t>Life</a:t>
            </a:r>
            <a:r>
              <a:rPr dirty="0" sz="2800" spc="-15">
                <a:solidFill>
                  <a:srgbClr val="1D3B5D"/>
                </a:solidFill>
                <a:latin typeface="Arial"/>
                <a:cs typeface="Arial"/>
              </a:rPr>
              <a:t> </a:t>
            </a:r>
            <a:r>
              <a:rPr dirty="0" sz="2800" spc="-360">
                <a:solidFill>
                  <a:srgbClr val="1D3B5D"/>
                </a:solidFill>
                <a:latin typeface="Arial"/>
                <a:cs typeface="Arial"/>
              </a:rPr>
              <a:t>as</a:t>
            </a:r>
            <a:r>
              <a:rPr dirty="0" sz="2800">
                <a:solidFill>
                  <a:srgbClr val="1D3B5D"/>
                </a:solidFill>
                <a:latin typeface="Arial"/>
                <a:cs typeface="Arial"/>
              </a:rPr>
              <a:t> </a:t>
            </a:r>
            <a:r>
              <a:rPr dirty="0" sz="2800" spc="-375">
                <a:solidFill>
                  <a:srgbClr val="1D3B5D"/>
                </a:solidFill>
                <a:latin typeface="Arial"/>
                <a:cs typeface="Arial"/>
              </a:rPr>
              <a:t>a</a:t>
            </a:r>
            <a:r>
              <a:rPr dirty="0" sz="2800" spc="-350">
                <a:solidFill>
                  <a:srgbClr val="1D3B5D"/>
                </a:solidFill>
                <a:latin typeface="Arial"/>
                <a:cs typeface="Arial"/>
              </a:rPr>
              <a:t> </a:t>
            </a:r>
            <a:r>
              <a:rPr dirty="0" sz="2800" spc="-315">
                <a:solidFill>
                  <a:srgbClr val="1D3B5D"/>
                </a:solidFill>
                <a:latin typeface="Arial"/>
                <a:cs typeface="Arial"/>
              </a:rPr>
              <a:t>Team</a:t>
            </a:r>
            <a:r>
              <a:rPr dirty="0" sz="2800" spc="-5">
                <a:solidFill>
                  <a:srgbClr val="1D3B5D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1D3B5D"/>
                </a:solidFill>
                <a:latin typeface="Arial"/>
                <a:cs typeface="Arial"/>
              </a:rPr>
              <a:t>Manager</a:t>
            </a:r>
            <a:endParaRPr sz="2800">
              <a:latin typeface="Arial"/>
              <a:cs typeface="Arial"/>
            </a:endParaRPr>
          </a:p>
          <a:p>
            <a:pPr marL="483234" indent="-445134">
              <a:lnSpc>
                <a:spcPct val="100000"/>
              </a:lnSpc>
              <a:spcBef>
                <a:spcPts val="1440"/>
              </a:spcBef>
              <a:buSzPct val="169642"/>
              <a:buChar char="•"/>
              <a:tabLst>
                <a:tab pos="483234" algn="l"/>
              </a:tabLst>
            </a:pPr>
            <a:r>
              <a:rPr dirty="0" sz="2800" spc="-10">
                <a:solidFill>
                  <a:srgbClr val="1D3B5D"/>
                </a:solidFill>
                <a:latin typeface="Arial"/>
                <a:cs typeface="Arial"/>
              </a:rPr>
              <a:t>Where</a:t>
            </a:r>
            <a:r>
              <a:rPr dirty="0" sz="2800" spc="-75">
                <a:solidFill>
                  <a:srgbClr val="1D3B5D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1D3B5D"/>
                </a:solidFill>
                <a:latin typeface="Arial"/>
                <a:cs typeface="Arial"/>
              </a:rPr>
              <a:t>to</a:t>
            </a:r>
            <a:r>
              <a:rPr dirty="0" sz="2800" spc="-35">
                <a:solidFill>
                  <a:srgbClr val="1D3B5D"/>
                </a:solidFill>
                <a:latin typeface="Arial"/>
                <a:cs typeface="Arial"/>
              </a:rPr>
              <a:t> </a:t>
            </a:r>
            <a:r>
              <a:rPr dirty="0" sz="2800" spc="-220">
                <a:solidFill>
                  <a:srgbClr val="1D3B5D"/>
                </a:solidFill>
                <a:latin typeface="Arial"/>
                <a:cs typeface="Arial"/>
              </a:rPr>
              <a:t>go</a:t>
            </a:r>
            <a:r>
              <a:rPr dirty="0" sz="2800">
                <a:solidFill>
                  <a:srgbClr val="1D3B5D"/>
                </a:solidFill>
                <a:latin typeface="Arial"/>
                <a:cs typeface="Arial"/>
              </a:rPr>
              <a:t> for</a:t>
            </a:r>
            <a:r>
              <a:rPr dirty="0" sz="2800" spc="-40">
                <a:solidFill>
                  <a:srgbClr val="1D3B5D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D3B5D"/>
                </a:solidFill>
                <a:latin typeface="Arial"/>
                <a:cs typeface="Arial"/>
              </a:rPr>
              <a:t>help</a:t>
            </a:r>
            <a:endParaRPr sz="2800">
              <a:latin typeface="Arial"/>
              <a:cs typeface="Arial"/>
            </a:endParaRPr>
          </a:p>
          <a:p>
            <a:pPr marL="483234" indent="-445134">
              <a:lnSpc>
                <a:spcPct val="100000"/>
              </a:lnSpc>
              <a:spcBef>
                <a:spcPts val="1440"/>
              </a:spcBef>
              <a:buSzPct val="169642"/>
              <a:buChar char="•"/>
              <a:tabLst>
                <a:tab pos="483234" algn="l"/>
              </a:tabLst>
            </a:pPr>
            <a:r>
              <a:rPr dirty="0" sz="2800" spc="-25">
                <a:solidFill>
                  <a:srgbClr val="1D3B5D"/>
                </a:solidFill>
                <a:latin typeface="Arial"/>
                <a:cs typeface="Arial"/>
              </a:rPr>
              <a:t>Q&amp;A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5067" y="556865"/>
            <a:ext cx="275399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00" spc="360">
                <a:solidFill>
                  <a:srgbClr val="1D3B5D"/>
                </a:solidFill>
              </a:rPr>
              <a:t>Agenda</a:t>
            </a:r>
            <a:endParaRPr sz="56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3795" y="4113517"/>
            <a:ext cx="2442145" cy="26045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525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dirty="0" spc="-45" b="0">
                <a:solidFill>
                  <a:srgbClr val="193C62"/>
                </a:solidFill>
                <a:latin typeface="Arial"/>
                <a:cs typeface="Arial"/>
              </a:rPr>
              <a:t>We</a:t>
            </a:r>
            <a:r>
              <a:rPr dirty="0" spc="-145" b="0">
                <a:solidFill>
                  <a:srgbClr val="193C62"/>
                </a:solidFill>
                <a:latin typeface="Arial"/>
                <a:cs typeface="Arial"/>
              </a:rPr>
              <a:t> </a:t>
            </a:r>
            <a:r>
              <a:rPr dirty="0" spc="-270" b="0">
                <a:solidFill>
                  <a:srgbClr val="193C62"/>
                </a:solidFill>
                <a:latin typeface="Arial"/>
                <a:cs typeface="Arial"/>
              </a:rPr>
              <a:t>have: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24507" y="3130340"/>
            <a:ext cx="7971155" cy="329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5</a:t>
            </a:r>
            <a:r>
              <a:rPr dirty="0" sz="2800" spc="-70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end</a:t>
            </a:r>
            <a:r>
              <a:rPr dirty="0" sz="2800" spc="-70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of</a:t>
            </a:r>
            <a:r>
              <a:rPr dirty="0" sz="2800" spc="-70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season</a:t>
            </a:r>
            <a:r>
              <a:rPr dirty="0" sz="2800" spc="-6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presentation</a:t>
            </a:r>
            <a:r>
              <a:rPr dirty="0" sz="2800" spc="-70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93D61"/>
                </a:solidFill>
                <a:latin typeface="Arial"/>
                <a:cs typeface="Arial"/>
              </a:rPr>
              <a:t>evenings</a:t>
            </a:r>
            <a:endParaRPr sz="2800">
              <a:latin typeface="Arial"/>
              <a:cs typeface="Arial"/>
            </a:endParaRPr>
          </a:p>
          <a:p>
            <a:pPr algn="ctr" marL="328295" marR="320675">
              <a:lnSpc>
                <a:spcPct val="190500"/>
              </a:lnSpc>
            </a:pP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These</a:t>
            </a:r>
            <a:r>
              <a:rPr dirty="0" sz="2800" spc="-6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are</a:t>
            </a:r>
            <a:r>
              <a:rPr dirty="0" sz="2800" spc="-6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attended</a:t>
            </a:r>
            <a:r>
              <a:rPr dirty="0" sz="2800" spc="-6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by</a:t>
            </a:r>
            <a:r>
              <a:rPr dirty="0" sz="2800" spc="-6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over</a:t>
            </a:r>
            <a:r>
              <a:rPr dirty="0" sz="2800" spc="-70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6,000</a:t>
            </a:r>
            <a:r>
              <a:rPr dirty="0" sz="2800" spc="-6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93D61"/>
                </a:solidFill>
                <a:latin typeface="Arial"/>
                <a:cs typeface="Arial"/>
              </a:rPr>
              <a:t>people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These</a:t>
            </a:r>
            <a:r>
              <a:rPr dirty="0" sz="2800" spc="-114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presentation</a:t>
            </a:r>
            <a:r>
              <a:rPr dirty="0" sz="2800" spc="-110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evenings</a:t>
            </a:r>
            <a:r>
              <a:rPr dirty="0" sz="2800" spc="-114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reward</a:t>
            </a:r>
            <a:r>
              <a:rPr dirty="0" sz="2800" spc="-114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93D61"/>
                </a:solidFill>
                <a:latin typeface="Arial"/>
                <a:cs typeface="Arial"/>
              </a:rPr>
              <a:t>divisional</a:t>
            </a:r>
            <a:endParaRPr sz="2800">
              <a:latin typeface="Arial"/>
              <a:cs typeface="Arial"/>
            </a:endParaRPr>
          </a:p>
          <a:p>
            <a:pPr algn="ctr" marL="12065" marR="5080">
              <a:lnSpc>
                <a:spcPts val="3200"/>
              </a:lnSpc>
              <a:spcBef>
                <a:spcPts val="80"/>
              </a:spcBef>
            </a:pP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winners</a:t>
            </a:r>
            <a:r>
              <a:rPr dirty="0" sz="2800" spc="-6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and</a:t>
            </a:r>
            <a:r>
              <a:rPr dirty="0" sz="2800" spc="-5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93D61"/>
                </a:solidFill>
                <a:latin typeface="Arial"/>
                <a:cs typeface="Arial"/>
              </a:rPr>
              <a:t>runners-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up</a:t>
            </a:r>
            <a:r>
              <a:rPr dirty="0" sz="2800" spc="-5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but</a:t>
            </a:r>
            <a:r>
              <a:rPr dirty="0" sz="2800" spc="-60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more</a:t>
            </a:r>
            <a:r>
              <a:rPr dirty="0" sz="2800" spc="-5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importantly</a:t>
            </a:r>
            <a:r>
              <a:rPr dirty="0" sz="2800" spc="-6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93D61"/>
                </a:solidFill>
                <a:latin typeface="Arial"/>
                <a:cs typeface="Arial"/>
              </a:rPr>
              <a:t>each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U12+</a:t>
            </a:r>
            <a:r>
              <a:rPr dirty="0" sz="2800" spc="-60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93D61"/>
                </a:solidFill>
                <a:latin typeface="Arial"/>
                <a:cs typeface="Arial"/>
              </a:rPr>
              <a:t>age-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group</a:t>
            </a:r>
            <a:r>
              <a:rPr dirty="0" sz="2800" spc="-60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Fair</a:t>
            </a:r>
            <a:r>
              <a:rPr dirty="0" sz="2800" spc="-6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Play</a:t>
            </a:r>
            <a:r>
              <a:rPr dirty="0" sz="2800" spc="-6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Winner</a:t>
            </a:r>
            <a:r>
              <a:rPr dirty="0" sz="2800" spc="-60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receives</a:t>
            </a:r>
            <a:r>
              <a:rPr dirty="0" sz="2800" spc="-6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93D61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recognition</a:t>
            </a:r>
            <a:r>
              <a:rPr dirty="0" sz="2800" spc="-9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93D61"/>
                </a:solidFill>
                <a:latin typeface="Arial"/>
                <a:cs typeface="Arial"/>
              </a:rPr>
              <a:t>they</a:t>
            </a:r>
            <a:r>
              <a:rPr dirty="0" sz="2800" spc="-95">
                <a:solidFill>
                  <a:srgbClr val="193D6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93D61"/>
                </a:solidFill>
                <a:latin typeface="Arial"/>
                <a:cs typeface="Arial"/>
              </a:rPr>
              <a:t>deserve.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5498" y="330620"/>
            <a:ext cx="4409203" cy="270678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434" y="1183116"/>
            <a:ext cx="6995159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120">
                <a:solidFill>
                  <a:srgbClr val="193B5E"/>
                </a:solidFill>
              </a:rPr>
              <a:t>Life</a:t>
            </a:r>
            <a:r>
              <a:rPr dirty="0" sz="4600" spc="-20">
                <a:solidFill>
                  <a:srgbClr val="193B5E"/>
                </a:solidFill>
              </a:rPr>
              <a:t> </a:t>
            </a:r>
            <a:r>
              <a:rPr dirty="0" sz="4600" spc="195">
                <a:solidFill>
                  <a:srgbClr val="193B5E"/>
                </a:solidFill>
              </a:rPr>
              <a:t>as</a:t>
            </a:r>
            <a:r>
              <a:rPr dirty="0" sz="4600" spc="-20">
                <a:solidFill>
                  <a:srgbClr val="193B5E"/>
                </a:solidFill>
              </a:rPr>
              <a:t> </a:t>
            </a:r>
            <a:r>
              <a:rPr dirty="0" sz="4600" spc="170">
                <a:solidFill>
                  <a:srgbClr val="193B5E"/>
                </a:solidFill>
              </a:rPr>
              <a:t>a</a:t>
            </a:r>
            <a:r>
              <a:rPr dirty="0" sz="4600" spc="-20">
                <a:solidFill>
                  <a:srgbClr val="193B5E"/>
                </a:solidFill>
              </a:rPr>
              <a:t> </a:t>
            </a:r>
            <a:r>
              <a:rPr dirty="0" sz="4600" spc="254">
                <a:solidFill>
                  <a:srgbClr val="193B5E"/>
                </a:solidFill>
              </a:rPr>
              <a:t>Club</a:t>
            </a:r>
            <a:r>
              <a:rPr dirty="0" sz="4600" spc="-20">
                <a:solidFill>
                  <a:srgbClr val="193B5E"/>
                </a:solidFill>
              </a:rPr>
              <a:t> </a:t>
            </a:r>
            <a:r>
              <a:rPr dirty="0" sz="4600" spc="180">
                <a:solidFill>
                  <a:srgbClr val="193B5E"/>
                </a:solidFill>
              </a:rPr>
              <a:t>Secretary</a:t>
            </a:r>
            <a:endParaRPr sz="4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7345" y="2535627"/>
            <a:ext cx="3402881" cy="36292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2483" y="2248495"/>
            <a:ext cx="38665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5" b="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pc="-60" b="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pc="-85" b="0">
                <a:solidFill>
                  <a:srgbClr val="1A3C61"/>
                </a:solidFill>
                <a:latin typeface="Arial"/>
                <a:cs typeface="Arial"/>
              </a:rPr>
              <a:t>Club</a:t>
            </a:r>
            <a:r>
              <a:rPr dirty="0" spc="-60" b="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pc="-140" b="0">
                <a:solidFill>
                  <a:srgbClr val="1A3C61"/>
                </a:solidFill>
                <a:latin typeface="Arial"/>
                <a:cs typeface="Arial"/>
              </a:rPr>
              <a:t>Secretary</a:t>
            </a:r>
            <a:r>
              <a:rPr dirty="0" spc="-55" b="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1A3C61"/>
                </a:solidFill>
                <a:latin typeface="Arial"/>
                <a:cs typeface="Arial"/>
              </a:rPr>
              <a:t>is……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90637" y="3504232"/>
            <a:ext cx="67500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95" b="1">
                <a:solidFill>
                  <a:srgbClr val="1A3C61"/>
                </a:solidFill>
                <a:latin typeface="Trebuchet MS"/>
                <a:cs typeface="Trebuchet MS"/>
              </a:rPr>
              <a:t>The</a:t>
            </a:r>
            <a:r>
              <a:rPr dirty="0" sz="2800" spc="-5" b="1">
                <a:solidFill>
                  <a:srgbClr val="1A3C61"/>
                </a:solidFill>
                <a:latin typeface="Trebuchet MS"/>
                <a:cs typeface="Trebuchet MS"/>
              </a:rPr>
              <a:t> </a:t>
            </a:r>
            <a:r>
              <a:rPr dirty="0" sz="2800" spc="415" b="1">
                <a:solidFill>
                  <a:srgbClr val="1A3C61"/>
                </a:solidFill>
                <a:latin typeface="Trebuchet MS"/>
                <a:cs typeface="Trebuchet MS"/>
              </a:rPr>
              <a:t>MOST</a:t>
            </a:r>
            <a:r>
              <a:rPr dirty="0" sz="2800" spc="-5" b="1">
                <a:solidFill>
                  <a:srgbClr val="1A3C61"/>
                </a:solidFill>
                <a:latin typeface="Trebuchet MS"/>
                <a:cs typeface="Trebuchet MS"/>
              </a:rPr>
              <a:t> </a:t>
            </a:r>
            <a:r>
              <a:rPr dirty="0" sz="2800" spc="160" b="1">
                <a:solidFill>
                  <a:srgbClr val="1A3C61"/>
                </a:solidFill>
                <a:latin typeface="Trebuchet MS"/>
                <a:cs typeface="Trebuchet MS"/>
              </a:rPr>
              <a:t>important</a:t>
            </a:r>
            <a:r>
              <a:rPr dirty="0" sz="2800" spc="-5" b="1">
                <a:solidFill>
                  <a:srgbClr val="1A3C61"/>
                </a:solidFill>
                <a:latin typeface="Trebuchet MS"/>
                <a:cs typeface="Trebuchet MS"/>
              </a:rPr>
              <a:t> </a:t>
            </a:r>
            <a:r>
              <a:rPr dirty="0" sz="2800" spc="75" b="1">
                <a:solidFill>
                  <a:srgbClr val="1A3C61"/>
                </a:solidFill>
                <a:latin typeface="Trebuchet MS"/>
                <a:cs typeface="Trebuchet MS"/>
              </a:rPr>
              <a:t>role</a:t>
            </a:r>
            <a:r>
              <a:rPr dirty="0" sz="2800" spc="-5" b="1">
                <a:solidFill>
                  <a:srgbClr val="1A3C61"/>
                </a:solidFill>
                <a:latin typeface="Trebuchet MS"/>
                <a:cs typeface="Trebuchet MS"/>
              </a:rPr>
              <a:t> </a:t>
            </a:r>
            <a:r>
              <a:rPr dirty="0" sz="2800" spc="65" b="1">
                <a:solidFill>
                  <a:srgbClr val="1A3C61"/>
                </a:solidFill>
                <a:latin typeface="Trebuchet MS"/>
                <a:cs typeface="Trebuchet MS"/>
              </a:rPr>
              <a:t>in</a:t>
            </a:r>
            <a:r>
              <a:rPr dirty="0" sz="2800" b="1">
                <a:solidFill>
                  <a:srgbClr val="1A3C61"/>
                </a:solidFill>
                <a:latin typeface="Trebuchet MS"/>
                <a:cs typeface="Trebuchet MS"/>
              </a:rPr>
              <a:t> </a:t>
            </a:r>
            <a:r>
              <a:rPr dirty="0" sz="2800" spc="114" b="1">
                <a:solidFill>
                  <a:srgbClr val="1A3C61"/>
                </a:solidFill>
                <a:latin typeface="Trebuchet MS"/>
                <a:cs typeface="Trebuchet MS"/>
              </a:rPr>
              <a:t>the</a:t>
            </a:r>
            <a:r>
              <a:rPr dirty="0" sz="2800" spc="-5" b="1">
                <a:solidFill>
                  <a:srgbClr val="1A3C61"/>
                </a:solidFill>
                <a:latin typeface="Trebuchet MS"/>
                <a:cs typeface="Trebuchet MS"/>
              </a:rPr>
              <a:t> </a:t>
            </a:r>
            <a:r>
              <a:rPr dirty="0" sz="2800" spc="45" b="1">
                <a:solidFill>
                  <a:srgbClr val="1A3C61"/>
                </a:solidFill>
                <a:latin typeface="Trebuchet MS"/>
                <a:cs typeface="Trebuchet MS"/>
              </a:rPr>
              <a:t>club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4205" y="384770"/>
            <a:ext cx="7733665" cy="4542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279"/>
              </a:lnSpc>
              <a:spcBef>
                <a:spcPts val="100"/>
              </a:spcBef>
            </a:pPr>
            <a:r>
              <a:rPr dirty="0" sz="2800" spc="-325">
                <a:solidFill>
                  <a:srgbClr val="1C3B5F"/>
                </a:solidFill>
                <a:latin typeface="Arial"/>
                <a:cs typeface="Arial"/>
              </a:rPr>
              <a:t>Job</a:t>
            </a:r>
            <a:r>
              <a:rPr dirty="0" sz="2800" spc="5">
                <a:solidFill>
                  <a:srgbClr val="1C3B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C3B5F"/>
                </a:solidFill>
                <a:latin typeface="Arial"/>
                <a:cs typeface="Arial"/>
              </a:rPr>
              <a:t>Description:</a:t>
            </a:r>
            <a:endParaRPr sz="2800">
              <a:latin typeface="Arial"/>
              <a:cs typeface="Arial"/>
            </a:endParaRPr>
          </a:p>
          <a:p>
            <a:pPr algn="ctr" marR="31750">
              <a:lnSpc>
                <a:spcPts val="3279"/>
              </a:lnSpc>
            </a:pPr>
            <a:r>
              <a:rPr dirty="0" sz="2800">
                <a:solidFill>
                  <a:srgbClr val="1C3B5F"/>
                </a:solidFill>
                <a:latin typeface="Arial"/>
                <a:cs typeface="Arial"/>
              </a:rPr>
              <a:t>What</a:t>
            </a:r>
            <a:r>
              <a:rPr dirty="0" sz="2800" spc="-195">
                <a:solidFill>
                  <a:srgbClr val="1C3B5F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1C3B5F"/>
                </a:solidFill>
                <a:latin typeface="Arial"/>
                <a:cs typeface="Arial"/>
              </a:rPr>
              <a:t>is</a:t>
            </a:r>
            <a:r>
              <a:rPr dirty="0" sz="2800" spc="-30">
                <a:solidFill>
                  <a:srgbClr val="1C3B5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C3B5F"/>
                </a:solidFill>
                <a:latin typeface="Arial"/>
                <a:cs typeface="Arial"/>
              </a:rPr>
              <a:t>the</a:t>
            </a:r>
            <a:r>
              <a:rPr dirty="0" sz="2800" spc="-170">
                <a:solidFill>
                  <a:srgbClr val="1C3B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C3B5F"/>
                </a:solidFill>
                <a:latin typeface="Arial"/>
                <a:cs typeface="Arial"/>
              </a:rPr>
              <a:t>role</a:t>
            </a:r>
            <a:r>
              <a:rPr dirty="0" sz="2800" spc="-135">
                <a:solidFill>
                  <a:srgbClr val="1C3B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C3B5F"/>
                </a:solidFill>
                <a:latin typeface="Arial"/>
                <a:cs typeface="Arial"/>
              </a:rPr>
              <a:t>of</a:t>
            </a:r>
            <a:r>
              <a:rPr dirty="0" sz="2800" spc="-125">
                <a:solidFill>
                  <a:srgbClr val="1C3B5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C3B5F"/>
                </a:solidFill>
                <a:latin typeface="Arial"/>
                <a:cs typeface="Arial"/>
              </a:rPr>
              <a:t>the</a:t>
            </a:r>
            <a:r>
              <a:rPr dirty="0" sz="2800" spc="-130">
                <a:solidFill>
                  <a:srgbClr val="1C3B5F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1C3B5F"/>
                </a:solidFill>
                <a:latin typeface="Arial"/>
                <a:cs typeface="Arial"/>
              </a:rPr>
              <a:t>Club</a:t>
            </a:r>
            <a:r>
              <a:rPr dirty="0" sz="2800" spc="-110">
                <a:solidFill>
                  <a:srgbClr val="1C3B5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1C3B5F"/>
                </a:solidFill>
                <a:latin typeface="Arial"/>
                <a:cs typeface="Arial"/>
              </a:rPr>
              <a:t>Secretary?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buAutoNum type="arabicPlain"/>
              <a:tabLst>
                <a:tab pos="288290" algn="l"/>
              </a:tabLst>
            </a:pPr>
            <a:r>
              <a:rPr dirty="0" sz="2800" spc="-130">
                <a:solidFill>
                  <a:srgbClr val="1A3C60"/>
                </a:solidFill>
                <a:latin typeface="Arial"/>
                <a:cs typeface="Arial"/>
              </a:rPr>
              <a:t>Principle</a:t>
            </a:r>
            <a:r>
              <a:rPr dirty="0" sz="2800" spc="-28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1A3C60"/>
                </a:solidFill>
                <a:latin typeface="Arial"/>
                <a:cs typeface="Arial"/>
              </a:rPr>
              <a:t>Administrator</a:t>
            </a:r>
            <a:r>
              <a:rPr dirty="0" sz="2800" spc="-2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A3C60"/>
                </a:solidFill>
                <a:latin typeface="Arial"/>
                <a:cs typeface="Arial"/>
              </a:rPr>
              <a:t>for</a:t>
            </a:r>
            <a:r>
              <a:rPr dirty="0" sz="2800" spc="-35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125">
                <a:solidFill>
                  <a:srgbClr val="1A3C60"/>
                </a:solidFill>
                <a:latin typeface="Arial"/>
                <a:cs typeface="Arial"/>
              </a:rPr>
              <a:t>The</a:t>
            </a:r>
            <a:r>
              <a:rPr dirty="0" sz="2800" spc="-1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A3C60"/>
                </a:solidFill>
                <a:latin typeface="Arial"/>
                <a:cs typeface="Arial"/>
              </a:rPr>
              <a:t>Club</a:t>
            </a:r>
            <a:endParaRPr sz="280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spcBef>
                <a:spcPts val="3040"/>
              </a:spcBef>
              <a:buAutoNum type="arabicPlain"/>
              <a:tabLst>
                <a:tab pos="288290" algn="l"/>
              </a:tabLst>
            </a:pPr>
            <a:r>
              <a:rPr dirty="0" sz="2800" spc="-90">
                <a:solidFill>
                  <a:srgbClr val="1A3C60"/>
                </a:solidFill>
                <a:latin typeface="Arial"/>
                <a:cs typeface="Arial"/>
              </a:rPr>
              <a:t>Carries</a:t>
            </a:r>
            <a:r>
              <a:rPr dirty="0" sz="2800" spc="-10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A3C60"/>
                </a:solidFill>
                <a:latin typeface="Arial"/>
                <a:cs typeface="Arial"/>
              </a:rPr>
              <a:t>out</a:t>
            </a:r>
            <a:r>
              <a:rPr dirty="0" sz="2800" spc="-10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1A3C60"/>
                </a:solidFill>
                <a:latin typeface="Arial"/>
                <a:cs typeface="Arial"/>
              </a:rPr>
              <a:t>full</a:t>
            </a:r>
            <a:r>
              <a:rPr dirty="0" sz="2800" spc="-7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1A3C60"/>
                </a:solidFill>
                <a:latin typeface="Arial"/>
                <a:cs typeface="Arial"/>
              </a:rPr>
              <a:t>Club</a:t>
            </a:r>
            <a:r>
              <a:rPr dirty="0" sz="2800" spc="-7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180">
                <a:solidFill>
                  <a:srgbClr val="1A3C60"/>
                </a:solidFill>
                <a:latin typeface="Arial"/>
                <a:cs typeface="Arial"/>
              </a:rPr>
              <a:t>admin</a:t>
            </a:r>
            <a:r>
              <a:rPr dirty="0" sz="2800" spc="-1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A3C60"/>
                </a:solidFill>
                <a:latin typeface="Arial"/>
                <a:cs typeface="Arial"/>
              </a:rPr>
              <a:t>duties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1A3C60"/>
              </a:buClr>
              <a:buFont typeface="Arial"/>
              <a:buAutoNum type="arabicPlain"/>
            </a:pPr>
            <a:endParaRPr sz="2800">
              <a:latin typeface="Arial"/>
              <a:cs typeface="Arial"/>
            </a:endParaRPr>
          </a:p>
          <a:p>
            <a:pPr marL="12700" marR="5080" indent="275590">
              <a:lnSpc>
                <a:spcPts val="3200"/>
              </a:lnSpc>
              <a:buAutoNum type="arabicPlain"/>
              <a:tabLst>
                <a:tab pos="288290" algn="l"/>
              </a:tabLst>
            </a:pPr>
            <a:r>
              <a:rPr dirty="0" sz="2800" spc="-185">
                <a:solidFill>
                  <a:srgbClr val="1A3C60"/>
                </a:solidFill>
                <a:latin typeface="Arial"/>
                <a:cs typeface="Arial"/>
              </a:rPr>
              <a:t>Main</a:t>
            </a:r>
            <a:r>
              <a:rPr dirty="0" sz="2800" spc="-10">
                <a:solidFill>
                  <a:srgbClr val="1A3C60"/>
                </a:solidFill>
                <a:latin typeface="Arial"/>
                <a:cs typeface="Arial"/>
              </a:rPr>
              <a:t> point</a:t>
            </a:r>
            <a:r>
              <a:rPr dirty="0" sz="2800" spc="-18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A3C60"/>
                </a:solidFill>
                <a:latin typeface="Arial"/>
                <a:cs typeface="Arial"/>
              </a:rPr>
              <a:t>of</a:t>
            </a:r>
            <a:r>
              <a:rPr dirty="0" sz="2800" spc="-6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1A3C60"/>
                </a:solidFill>
                <a:latin typeface="Arial"/>
                <a:cs typeface="Arial"/>
              </a:rPr>
              <a:t>contact</a:t>
            </a:r>
            <a:r>
              <a:rPr dirty="0" sz="2800" spc="-6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A3C60"/>
                </a:solidFill>
                <a:latin typeface="Arial"/>
                <a:cs typeface="Arial"/>
              </a:rPr>
              <a:t>for</a:t>
            </a:r>
            <a:r>
              <a:rPr dirty="0" sz="2800" spc="-6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1A3C60"/>
                </a:solidFill>
                <a:latin typeface="Arial"/>
                <a:cs typeface="Arial"/>
              </a:rPr>
              <a:t>people</a:t>
            </a:r>
            <a:r>
              <a:rPr dirty="0" sz="2800" spc="-6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A3C60"/>
                </a:solidFill>
                <a:latin typeface="Arial"/>
                <a:cs typeface="Arial"/>
              </a:rPr>
              <a:t>within</a:t>
            </a:r>
            <a:r>
              <a:rPr dirty="0" sz="2800" spc="-6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235">
                <a:solidFill>
                  <a:srgbClr val="1A3C60"/>
                </a:solidFill>
                <a:latin typeface="Arial"/>
                <a:cs typeface="Arial"/>
              </a:rPr>
              <a:t>and</a:t>
            </a:r>
            <a:r>
              <a:rPr dirty="0" sz="280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1A3C60"/>
                </a:solidFill>
                <a:latin typeface="Arial"/>
                <a:cs typeface="Arial"/>
              </a:rPr>
              <a:t>outside </a:t>
            </a:r>
            <a:r>
              <a:rPr dirty="0" sz="2800" spc="-25">
                <a:solidFill>
                  <a:srgbClr val="1A3C60"/>
                </a:solidFill>
                <a:latin typeface="Arial"/>
                <a:cs typeface="Arial"/>
              </a:rPr>
              <a:t>the</a:t>
            </a:r>
            <a:r>
              <a:rPr dirty="0" sz="2800" spc="-16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A3C60"/>
                </a:solidFill>
                <a:latin typeface="Arial"/>
                <a:cs typeface="Arial"/>
              </a:rPr>
              <a:t>Club</a:t>
            </a:r>
            <a:endParaRPr sz="280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spcBef>
                <a:spcPts val="2960"/>
              </a:spcBef>
              <a:buAutoNum type="arabicPlain"/>
              <a:tabLst>
                <a:tab pos="288290" algn="l"/>
              </a:tabLst>
            </a:pPr>
            <a:r>
              <a:rPr dirty="0" sz="2800" spc="-155">
                <a:solidFill>
                  <a:srgbClr val="1A3C60"/>
                </a:solidFill>
                <a:latin typeface="Arial"/>
                <a:cs typeface="Arial"/>
              </a:rPr>
              <a:t>Representative</a:t>
            </a:r>
            <a:r>
              <a:rPr dirty="0" sz="2800" spc="-4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A3C60"/>
                </a:solidFill>
                <a:latin typeface="Arial"/>
                <a:cs typeface="Arial"/>
              </a:rPr>
              <a:t>of</a:t>
            </a:r>
            <a:r>
              <a:rPr dirty="0" sz="2800" spc="-14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A3C60"/>
                </a:solidFill>
                <a:latin typeface="Arial"/>
                <a:cs typeface="Arial"/>
              </a:rPr>
              <a:t>the</a:t>
            </a:r>
            <a:r>
              <a:rPr dirty="0" sz="2800" spc="-9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1A3C60"/>
                </a:solidFill>
                <a:latin typeface="Arial"/>
                <a:cs typeface="Arial"/>
              </a:rPr>
              <a:t>Club</a:t>
            </a:r>
            <a:r>
              <a:rPr dirty="0" sz="2800" spc="-9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1A3C60"/>
                </a:solidFill>
                <a:latin typeface="Arial"/>
                <a:cs typeface="Arial"/>
              </a:rPr>
              <a:t>at</a:t>
            </a:r>
            <a:r>
              <a:rPr dirty="0" sz="2800" spc="-9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1A3C60"/>
                </a:solidFill>
                <a:latin typeface="Arial"/>
                <a:cs typeface="Arial"/>
              </a:rPr>
              <a:t>outside</a:t>
            </a:r>
            <a:r>
              <a:rPr dirty="0" sz="2800" spc="-9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1A3C60"/>
                </a:solidFill>
                <a:latin typeface="Arial"/>
                <a:cs typeface="Arial"/>
              </a:rPr>
              <a:t>meetings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1592" y="977999"/>
            <a:ext cx="435229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0">
                <a:solidFill>
                  <a:srgbClr val="1A3C61"/>
                </a:solidFill>
                <a:latin typeface="Arial"/>
                <a:cs typeface="Arial"/>
              </a:rPr>
              <a:t>What</a:t>
            </a:r>
            <a:r>
              <a:rPr dirty="0" sz="2600" spc="-114" b="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1A3C61"/>
                </a:solidFill>
                <a:latin typeface="Arial"/>
                <a:cs typeface="Arial"/>
              </a:rPr>
              <a:t>sort</a:t>
            </a:r>
            <a:r>
              <a:rPr dirty="0" sz="2600" spc="-50" b="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1A3C61"/>
                </a:solidFill>
                <a:latin typeface="Arial"/>
                <a:cs typeface="Arial"/>
              </a:rPr>
              <a:t>of</a:t>
            </a:r>
            <a:r>
              <a:rPr dirty="0" sz="2600" spc="-55" b="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600" spc="-180" b="0">
                <a:solidFill>
                  <a:srgbClr val="1A3C61"/>
                </a:solidFill>
                <a:latin typeface="Arial"/>
                <a:cs typeface="Arial"/>
              </a:rPr>
              <a:t>tasks</a:t>
            </a:r>
            <a:r>
              <a:rPr dirty="0" sz="2600" b="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600" spc="-150" b="0">
                <a:solidFill>
                  <a:srgbClr val="1A3C61"/>
                </a:solidFill>
                <a:latin typeface="Arial"/>
                <a:cs typeface="Arial"/>
              </a:rPr>
              <a:t>are</a:t>
            </a:r>
            <a:r>
              <a:rPr dirty="0" sz="2600" spc="-30" b="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600" spc="-155" b="0">
                <a:solidFill>
                  <a:srgbClr val="1A3C61"/>
                </a:solidFill>
                <a:latin typeface="Arial"/>
                <a:cs typeface="Arial"/>
              </a:rPr>
              <a:t>involved?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45261" y="1850379"/>
            <a:ext cx="7045325" cy="4008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2920" indent="-350520">
              <a:lnSpc>
                <a:spcPts val="2680"/>
              </a:lnSpc>
              <a:spcBef>
                <a:spcPts val="100"/>
              </a:spcBef>
              <a:buSzPct val="169565"/>
              <a:buChar char="•"/>
              <a:tabLst>
                <a:tab pos="502920" algn="l"/>
              </a:tabLst>
            </a:pPr>
            <a:r>
              <a:rPr dirty="0" sz="2300" spc="-70">
                <a:solidFill>
                  <a:srgbClr val="1A3C61"/>
                </a:solidFill>
                <a:latin typeface="Arial"/>
                <a:cs typeface="Arial"/>
              </a:rPr>
              <a:t>Attending</a:t>
            </a:r>
            <a:r>
              <a:rPr dirty="0" sz="23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195">
                <a:solidFill>
                  <a:srgbClr val="1A3C61"/>
                </a:solidFill>
                <a:latin typeface="Arial"/>
                <a:cs typeface="Arial"/>
              </a:rPr>
              <a:t>league</a:t>
            </a:r>
            <a:r>
              <a:rPr dirty="0" sz="2300" spc="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1A3C61"/>
                </a:solidFill>
                <a:latin typeface="Arial"/>
                <a:cs typeface="Arial"/>
              </a:rPr>
              <a:t>meetings;</a:t>
            </a:r>
            <a:endParaRPr sz="2300">
              <a:latin typeface="Arial"/>
              <a:cs typeface="Arial"/>
            </a:endParaRPr>
          </a:p>
          <a:p>
            <a:pPr marL="502920" indent="-350520">
              <a:lnSpc>
                <a:spcPts val="2600"/>
              </a:lnSpc>
              <a:buSzPct val="169565"/>
              <a:buChar char="•"/>
              <a:tabLst>
                <a:tab pos="502920" algn="l"/>
              </a:tabLst>
            </a:pPr>
            <a:r>
              <a:rPr dirty="0" sz="2300" spc="-70">
                <a:solidFill>
                  <a:srgbClr val="1A3C61"/>
                </a:solidFill>
                <a:latin typeface="Arial"/>
                <a:cs typeface="Arial"/>
              </a:rPr>
              <a:t>Affiliating</a:t>
            </a:r>
            <a:r>
              <a:rPr dirty="0" sz="2300" spc="-9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2300" spc="-8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95">
                <a:solidFill>
                  <a:srgbClr val="1A3C61"/>
                </a:solidFill>
                <a:latin typeface="Arial"/>
                <a:cs typeface="Arial"/>
              </a:rPr>
              <a:t>club</a:t>
            </a:r>
            <a:r>
              <a:rPr dirty="0" sz="2300" spc="-6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55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2300" spc="-7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2300" spc="-8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50">
                <a:solidFill>
                  <a:srgbClr val="1A3C61"/>
                </a:solidFill>
                <a:latin typeface="Arial"/>
                <a:cs typeface="Arial"/>
              </a:rPr>
              <a:t>County</a:t>
            </a:r>
            <a:r>
              <a:rPr dirty="0" sz="2300" spc="-7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1A3C61"/>
                </a:solidFill>
                <a:latin typeface="Arial"/>
                <a:cs typeface="Arial"/>
              </a:rPr>
              <a:t>FA;</a:t>
            </a:r>
            <a:endParaRPr sz="2300">
              <a:latin typeface="Arial"/>
              <a:cs typeface="Arial"/>
            </a:endParaRPr>
          </a:p>
          <a:p>
            <a:pPr marL="502920" indent="-350520">
              <a:lnSpc>
                <a:spcPts val="2600"/>
              </a:lnSpc>
              <a:buSzPct val="169565"/>
              <a:buChar char="•"/>
              <a:tabLst>
                <a:tab pos="502920" algn="l"/>
              </a:tabLst>
            </a:pPr>
            <a:r>
              <a:rPr dirty="0" sz="2300" spc="-70">
                <a:solidFill>
                  <a:srgbClr val="1A3C61"/>
                </a:solidFill>
                <a:latin typeface="Arial"/>
                <a:cs typeface="Arial"/>
              </a:rPr>
              <a:t>Affiliating</a:t>
            </a:r>
            <a:r>
              <a:rPr dirty="0" sz="2300" spc="-9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2300" spc="-9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95">
                <a:solidFill>
                  <a:srgbClr val="1A3C61"/>
                </a:solidFill>
                <a:latin typeface="Arial"/>
                <a:cs typeface="Arial"/>
              </a:rPr>
              <a:t>club</a:t>
            </a:r>
            <a:r>
              <a:rPr dirty="0" sz="2300" spc="-6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55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2300" spc="-8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2300" spc="-8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50">
                <a:solidFill>
                  <a:srgbClr val="1A3C61"/>
                </a:solidFill>
                <a:latin typeface="Arial"/>
                <a:cs typeface="Arial"/>
              </a:rPr>
              <a:t>league(s);</a:t>
            </a:r>
            <a:endParaRPr sz="2300">
              <a:latin typeface="Arial"/>
              <a:cs typeface="Arial"/>
            </a:endParaRPr>
          </a:p>
          <a:p>
            <a:pPr marL="502920" indent="-350520">
              <a:lnSpc>
                <a:spcPts val="2600"/>
              </a:lnSpc>
              <a:buSzPct val="169565"/>
              <a:buChar char="•"/>
              <a:tabLst>
                <a:tab pos="502920" algn="l"/>
              </a:tabLst>
            </a:pPr>
            <a:r>
              <a:rPr dirty="0" sz="2300" spc="-135">
                <a:solidFill>
                  <a:srgbClr val="1A3C61"/>
                </a:solidFill>
                <a:latin typeface="Arial"/>
                <a:cs typeface="Arial"/>
              </a:rPr>
              <a:t>Registering</a:t>
            </a:r>
            <a:r>
              <a:rPr dirty="0" sz="23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155">
                <a:solidFill>
                  <a:srgbClr val="1A3C61"/>
                </a:solidFill>
                <a:latin typeface="Arial"/>
                <a:cs typeface="Arial"/>
              </a:rPr>
              <a:t>players</a:t>
            </a:r>
            <a:r>
              <a:rPr dirty="0" sz="23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55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23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1A3C61"/>
                </a:solidFill>
                <a:latin typeface="Arial"/>
                <a:cs typeface="Arial"/>
              </a:rPr>
              <a:t>the </a:t>
            </a:r>
            <a:r>
              <a:rPr dirty="0" sz="2300" spc="-45">
                <a:solidFill>
                  <a:srgbClr val="1A3C61"/>
                </a:solidFill>
                <a:latin typeface="Arial"/>
                <a:cs typeface="Arial"/>
              </a:rPr>
              <a:t>league(s);</a:t>
            </a:r>
            <a:endParaRPr sz="2300">
              <a:latin typeface="Arial"/>
              <a:cs typeface="Arial"/>
            </a:endParaRPr>
          </a:p>
          <a:p>
            <a:pPr marL="502920" indent="-350520">
              <a:lnSpc>
                <a:spcPts val="2600"/>
              </a:lnSpc>
              <a:buSzPct val="169565"/>
              <a:buChar char="•"/>
              <a:tabLst>
                <a:tab pos="502920" algn="l"/>
              </a:tabLst>
            </a:pPr>
            <a:r>
              <a:rPr dirty="0" sz="2300" spc="-125">
                <a:solidFill>
                  <a:srgbClr val="1A3C61"/>
                </a:solidFill>
                <a:latin typeface="Arial"/>
                <a:cs typeface="Arial"/>
              </a:rPr>
              <a:t>Dealing</a:t>
            </a:r>
            <a:r>
              <a:rPr dirty="0" sz="23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1A3C61"/>
                </a:solidFill>
                <a:latin typeface="Arial"/>
                <a:cs typeface="Arial"/>
              </a:rPr>
              <a:t>with</a:t>
            </a:r>
            <a:r>
              <a:rPr dirty="0" sz="23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35">
                <a:solidFill>
                  <a:srgbClr val="1A3C61"/>
                </a:solidFill>
                <a:latin typeface="Arial"/>
                <a:cs typeface="Arial"/>
              </a:rPr>
              <a:t>correspondence;</a:t>
            </a:r>
            <a:endParaRPr sz="2300">
              <a:latin typeface="Arial"/>
              <a:cs typeface="Arial"/>
            </a:endParaRPr>
          </a:p>
          <a:p>
            <a:pPr marL="502920" indent="-350520">
              <a:lnSpc>
                <a:spcPts val="2600"/>
              </a:lnSpc>
              <a:buSzPct val="169565"/>
              <a:buChar char="•"/>
              <a:tabLst>
                <a:tab pos="502920" algn="l"/>
              </a:tabLst>
            </a:pPr>
            <a:r>
              <a:rPr dirty="0" sz="2300" spc="-130">
                <a:solidFill>
                  <a:srgbClr val="1A3C61"/>
                </a:solidFill>
                <a:latin typeface="Arial"/>
                <a:cs typeface="Arial"/>
              </a:rPr>
              <a:t>Organising</a:t>
            </a:r>
            <a:r>
              <a:rPr dirty="0" sz="23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185">
                <a:solidFill>
                  <a:srgbClr val="1A3C61"/>
                </a:solidFill>
                <a:latin typeface="Arial"/>
                <a:cs typeface="Arial"/>
              </a:rPr>
              <a:t>and</a:t>
            </a:r>
            <a:r>
              <a:rPr dirty="0" sz="23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90">
                <a:solidFill>
                  <a:srgbClr val="1A3C61"/>
                </a:solidFill>
                <a:latin typeface="Arial"/>
                <a:cs typeface="Arial"/>
              </a:rPr>
              <a:t>booking</a:t>
            </a:r>
            <a:r>
              <a:rPr dirty="0" sz="2300" spc="-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114">
                <a:solidFill>
                  <a:srgbClr val="1A3C61"/>
                </a:solidFill>
                <a:latin typeface="Arial"/>
                <a:cs typeface="Arial"/>
              </a:rPr>
              <a:t>match</a:t>
            </a:r>
            <a:r>
              <a:rPr dirty="0" sz="23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95">
                <a:solidFill>
                  <a:srgbClr val="1A3C61"/>
                </a:solidFill>
                <a:latin typeface="Arial"/>
                <a:cs typeface="Arial"/>
              </a:rPr>
              <a:t>facilities</a:t>
            </a:r>
            <a:r>
              <a:rPr dirty="0" sz="2300" spc="-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1A3C61"/>
                </a:solidFill>
                <a:latin typeface="Arial"/>
                <a:cs typeface="Arial"/>
              </a:rPr>
              <a:t>for</a:t>
            </a:r>
            <a:r>
              <a:rPr dirty="0" sz="2300" spc="-20">
                <a:solidFill>
                  <a:srgbClr val="1A3C61"/>
                </a:solidFill>
                <a:latin typeface="Arial"/>
                <a:cs typeface="Arial"/>
              </a:rPr>
              <a:t> the</a:t>
            </a:r>
            <a:r>
              <a:rPr dirty="0" sz="23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1A3C61"/>
                </a:solidFill>
                <a:latin typeface="Arial"/>
                <a:cs typeface="Arial"/>
              </a:rPr>
              <a:t>season;</a:t>
            </a:r>
            <a:endParaRPr sz="2300">
              <a:latin typeface="Arial"/>
              <a:cs typeface="Arial"/>
            </a:endParaRPr>
          </a:p>
          <a:p>
            <a:pPr marL="502920" indent="-350520">
              <a:lnSpc>
                <a:spcPts val="2600"/>
              </a:lnSpc>
              <a:buSzPct val="169565"/>
              <a:buChar char="•"/>
              <a:tabLst>
                <a:tab pos="502920" algn="l"/>
              </a:tabLst>
            </a:pPr>
            <a:r>
              <a:rPr dirty="0" sz="2300" spc="-130">
                <a:solidFill>
                  <a:srgbClr val="1A3C61"/>
                </a:solidFill>
                <a:latin typeface="Arial"/>
                <a:cs typeface="Arial"/>
              </a:rPr>
              <a:t>Organising</a:t>
            </a:r>
            <a:r>
              <a:rPr dirty="0" sz="23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2300" spc="-9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114">
                <a:solidFill>
                  <a:srgbClr val="1A3C61"/>
                </a:solidFill>
                <a:latin typeface="Arial"/>
                <a:cs typeface="Arial"/>
              </a:rPr>
              <a:t>club</a:t>
            </a:r>
            <a:r>
              <a:rPr dirty="0" sz="2300" spc="-2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95">
                <a:solidFill>
                  <a:srgbClr val="1A3C61"/>
                </a:solidFill>
                <a:latin typeface="Arial"/>
                <a:cs typeface="Arial"/>
              </a:rPr>
              <a:t>AGM</a:t>
            </a:r>
            <a:r>
              <a:rPr dirty="0" sz="23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185">
                <a:solidFill>
                  <a:srgbClr val="1A3C61"/>
                </a:solidFill>
                <a:latin typeface="Arial"/>
                <a:cs typeface="Arial"/>
              </a:rPr>
              <a:t>and</a:t>
            </a:r>
            <a:r>
              <a:rPr dirty="0" sz="2300">
                <a:solidFill>
                  <a:srgbClr val="1A3C61"/>
                </a:solidFill>
                <a:latin typeface="Arial"/>
                <a:cs typeface="Arial"/>
              </a:rPr>
              <a:t> other</a:t>
            </a:r>
            <a:r>
              <a:rPr dirty="0" sz="23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95">
                <a:solidFill>
                  <a:srgbClr val="1A3C61"/>
                </a:solidFill>
                <a:latin typeface="Arial"/>
                <a:cs typeface="Arial"/>
              </a:rPr>
              <a:t>club</a:t>
            </a:r>
            <a:r>
              <a:rPr dirty="0" sz="23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1A3C61"/>
                </a:solidFill>
                <a:latin typeface="Arial"/>
                <a:cs typeface="Arial"/>
              </a:rPr>
              <a:t>meetings;</a:t>
            </a:r>
            <a:endParaRPr sz="2300">
              <a:latin typeface="Arial"/>
              <a:cs typeface="Arial"/>
            </a:endParaRPr>
          </a:p>
          <a:p>
            <a:pPr marL="502920" indent="-350520">
              <a:lnSpc>
                <a:spcPts val="2600"/>
              </a:lnSpc>
              <a:buSzPct val="169565"/>
              <a:buChar char="•"/>
              <a:tabLst>
                <a:tab pos="502920" algn="l"/>
              </a:tabLst>
            </a:pPr>
            <a:r>
              <a:rPr dirty="0" sz="2300" spc="-135">
                <a:solidFill>
                  <a:srgbClr val="1A3C61"/>
                </a:solidFill>
                <a:latin typeface="Arial"/>
                <a:cs typeface="Arial"/>
              </a:rPr>
              <a:t>Representing</a:t>
            </a:r>
            <a:r>
              <a:rPr dirty="0" sz="23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2300" spc="-1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95">
                <a:solidFill>
                  <a:srgbClr val="1A3C61"/>
                </a:solidFill>
                <a:latin typeface="Arial"/>
                <a:cs typeface="Arial"/>
              </a:rPr>
              <a:t>club</a:t>
            </a:r>
            <a:r>
              <a:rPr dirty="0" sz="2300" spc="-6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30">
                <a:solidFill>
                  <a:srgbClr val="1A3C61"/>
                </a:solidFill>
                <a:latin typeface="Arial"/>
                <a:cs typeface="Arial"/>
              </a:rPr>
              <a:t>at</a:t>
            </a:r>
            <a:r>
              <a:rPr dirty="0" sz="2300" spc="-7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1A3C61"/>
                </a:solidFill>
                <a:latin typeface="Arial"/>
                <a:cs typeface="Arial"/>
              </a:rPr>
              <a:t>meetings</a:t>
            </a:r>
            <a:endParaRPr sz="2300">
              <a:latin typeface="Arial"/>
              <a:cs typeface="Arial"/>
            </a:endParaRPr>
          </a:p>
          <a:p>
            <a:pPr marL="502920" indent="-350520">
              <a:lnSpc>
                <a:spcPts val="2600"/>
              </a:lnSpc>
              <a:buSzPct val="169565"/>
              <a:buChar char="•"/>
              <a:tabLst>
                <a:tab pos="502920" algn="l"/>
              </a:tabLst>
            </a:pPr>
            <a:r>
              <a:rPr dirty="0" sz="2300" spc="-125">
                <a:solidFill>
                  <a:srgbClr val="1A3C61"/>
                </a:solidFill>
                <a:latin typeface="Arial"/>
                <a:cs typeface="Arial"/>
              </a:rPr>
              <a:t>Dealing</a:t>
            </a:r>
            <a:r>
              <a:rPr dirty="0" sz="2300" spc="-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1A3C61"/>
                </a:solidFill>
                <a:latin typeface="Arial"/>
                <a:cs typeface="Arial"/>
              </a:rPr>
              <a:t>with</a:t>
            </a:r>
            <a:r>
              <a:rPr dirty="0" sz="2300" spc="-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215">
                <a:solidFill>
                  <a:srgbClr val="1A3C61"/>
                </a:solidFill>
                <a:latin typeface="Arial"/>
                <a:cs typeface="Arial"/>
              </a:rPr>
              <a:t>League</a:t>
            </a:r>
            <a:r>
              <a:rPr dirty="0" sz="23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1A3C61"/>
                </a:solidFill>
                <a:latin typeface="Arial"/>
                <a:cs typeface="Arial"/>
              </a:rPr>
              <a:t>admin</a:t>
            </a:r>
            <a:endParaRPr sz="2300">
              <a:latin typeface="Arial"/>
              <a:cs typeface="Arial"/>
            </a:endParaRPr>
          </a:p>
          <a:p>
            <a:pPr marL="502920" indent="-350520">
              <a:lnSpc>
                <a:spcPts val="2600"/>
              </a:lnSpc>
              <a:buSzPct val="169565"/>
              <a:buChar char="•"/>
              <a:tabLst>
                <a:tab pos="502920" algn="l"/>
              </a:tabLst>
            </a:pPr>
            <a:r>
              <a:rPr dirty="0" sz="2300" spc="-125">
                <a:solidFill>
                  <a:srgbClr val="1A3C61"/>
                </a:solidFill>
                <a:latin typeface="Arial"/>
                <a:cs typeface="Arial"/>
              </a:rPr>
              <a:t>Dealing</a:t>
            </a:r>
            <a:r>
              <a:rPr dirty="0" sz="23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1A3C61"/>
                </a:solidFill>
                <a:latin typeface="Arial"/>
                <a:cs typeface="Arial"/>
              </a:rPr>
              <a:t>with</a:t>
            </a:r>
            <a:r>
              <a:rPr dirty="0" sz="23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50">
                <a:solidFill>
                  <a:srgbClr val="1A3C61"/>
                </a:solidFill>
                <a:latin typeface="Arial"/>
                <a:cs typeface="Arial"/>
              </a:rPr>
              <a:t>County</a:t>
            </a:r>
            <a:r>
              <a:rPr dirty="0" sz="23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235">
                <a:solidFill>
                  <a:srgbClr val="1A3C61"/>
                </a:solidFill>
                <a:latin typeface="Arial"/>
                <a:cs typeface="Arial"/>
              </a:rPr>
              <a:t>FA</a:t>
            </a:r>
            <a:r>
              <a:rPr dirty="0" sz="23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1A3C61"/>
                </a:solidFill>
                <a:latin typeface="Arial"/>
                <a:cs typeface="Arial"/>
              </a:rPr>
              <a:t>admin</a:t>
            </a:r>
            <a:endParaRPr sz="2300">
              <a:latin typeface="Arial"/>
              <a:cs typeface="Arial"/>
            </a:endParaRPr>
          </a:p>
          <a:p>
            <a:pPr marL="502920" marR="54610" indent="-351155">
              <a:lnSpc>
                <a:spcPts val="2600"/>
              </a:lnSpc>
              <a:spcBef>
                <a:spcPts val="140"/>
              </a:spcBef>
              <a:buSzPct val="169565"/>
              <a:buChar char="•"/>
              <a:tabLst>
                <a:tab pos="502920" algn="l"/>
              </a:tabLst>
            </a:pPr>
            <a:r>
              <a:rPr dirty="0" sz="2300" spc="-125">
                <a:solidFill>
                  <a:srgbClr val="1A3C61"/>
                </a:solidFill>
                <a:latin typeface="Arial"/>
                <a:cs typeface="Arial"/>
              </a:rPr>
              <a:t>Dealing</a:t>
            </a:r>
            <a:r>
              <a:rPr dirty="0" sz="23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1A3C61"/>
                </a:solidFill>
                <a:latin typeface="Arial"/>
                <a:cs typeface="Arial"/>
              </a:rPr>
              <a:t>with</a:t>
            </a:r>
            <a:r>
              <a:rPr dirty="0" sz="2300" spc="-1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200">
                <a:solidFill>
                  <a:srgbClr val="1A3C61"/>
                </a:solidFill>
                <a:latin typeface="Arial"/>
                <a:cs typeface="Arial"/>
              </a:rPr>
              <a:t>issues</a:t>
            </a:r>
            <a:r>
              <a:rPr dirty="0" sz="23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95">
                <a:solidFill>
                  <a:srgbClr val="1A3C61"/>
                </a:solidFill>
                <a:latin typeface="Arial"/>
                <a:cs typeface="Arial"/>
              </a:rPr>
              <a:t>around</a:t>
            </a:r>
            <a:r>
              <a:rPr dirty="0" sz="23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95">
                <a:solidFill>
                  <a:srgbClr val="1A3C61"/>
                </a:solidFill>
                <a:latin typeface="Arial"/>
                <a:cs typeface="Arial"/>
              </a:rPr>
              <a:t>misconduct</a:t>
            </a:r>
            <a:r>
              <a:rPr dirty="0" sz="23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135">
                <a:solidFill>
                  <a:srgbClr val="1A3C61"/>
                </a:solidFill>
                <a:latin typeface="Arial"/>
                <a:cs typeface="Arial"/>
              </a:rPr>
              <a:t>–</a:t>
            </a:r>
            <a:r>
              <a:rPr dirty="0" sz="2300" spc="-29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1A3C61"/>
                </a:solidFill>
                <a:latin typeface="Arial"/>
                <a:cs typeface="Arial"/>
              </a:rPr>
              <a:t>Whole</a:t>
            </a:r>
            <a:r>
              <a:rPr dirty="0" sz="23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300" spc="-100">
                <a:solidFill>
                  <a:srgbClr val="1A3C61"/>
                </a:solidFill>
                <a:latin typeface="Arial"/>
                <a:cs typeface="Arial"/>
              </a:rPr>
              <a:t>Game </a:t>
            </a:r>
            <a:r>
              <a:rPr dirty="0" sz="2300" spc="-30">
                <a:solidFill>
                  <a:srgbClr val="1A3C61"/>
                </a:solidFill>
                <a:latin typeface="Arial"/>
                <a:cs typeface="Arial"/>
              </a:rPr>
              <a:t>System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3844" y="1632545"/>
            <a:ext cx="7383780" cy="294005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12700" marR="5080">
              <a:lnSpc>
                <a:spcPts val="3200"/>
              </a:lnSpc>
              <a:spcBef>
                <a:spcPts val="340"/>
              </a:spcBef>
            </a:pPr>
            <a:r>
              <a:rPr dirty="0" sz="2800" spc="-125">
                <a:solidFill>
                  <a:srgbClr val="19375F"/>
                </a:solidFill>
                <a:latin typeface="Arial"/>
                <a:cs typeface="Arial"/>
              </a:rPr>
              <a:t>This</a:t>
            </a:r>
            <a:r>
              <a:rPr dirty="0" sz="2800" spc="-70">
                <a:solidFill>
                  <a:srgbClr val="19375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19375F"/>
                </a:solidFill>
                <a:latin typeface="Arial"/>
                <a:cs typeface="Arial"/>
              </a:rPr>
              <a:t>section</a:t>
            </a:r>
            <a:r>
              <a:rPr dirty="0" sz="2800" spc="-85">
                <a:solidFill>
                  <a:srgbClr val="19375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19375F"/>
                </a:solidFill>
                <a:latin typeface="Arial"/>
                <a:cs typeface="Arial"/>
              </a:rPr>
              <a:t>looks</a:t>
            </a:r>
            <a:r>
              <a:rPr dirty="0" sz="2800" spc="-120">
                <a:solidFill>
                  <a:srgbClr val="19375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19375F"/>
                </a:solidFill>
                <a:latin typeface="Arial"/>
                <a:cs typeface="Arial"/>
              </a:rPr>
              <a:t>at</a:t>
            </a:r>
            <a:r>
              <a:rPr dirty="0" sz="2800" spc="-114">
                <a:solidFill>
                  <a:srgbClr val="19375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9375F"/>
                </a:solidFill>
                <a:latin typeface="Arial"/>
                <a:cs typeface="Arial"/>
              </a:rPr>
              <a:t>the</a:t>
            </a:r>
            <a:r>
              <a:rPr dirty="0" sz="2800" spc="-90">
                <a:solidFill>
                  <a:srgbClr val="19375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19375F"/>
                </a:solidFill>
                <a:latin typeface="Arial"/>
                <a:cs typeface="Arial"/>
              </a:rPr>
              <a:t>responsibility</a:t>
            </a:r>
            <a:r>
              <a:rPr dirty="0" sz="2800" spc="-85">
                <a:solidFill>
                  <a:srgbClr val="19375F"/>
                </a:solidFill>
                <a:latin typeface="Arial"/>
                <a:cs typeface="Arial"/>
              </a:rPr>
              <a:t> </a:t>
            </a:r>
            <a:r>
              <a:rPr dirty="0" sz="2800" spc="-245">
                <a:solidFill>
                  <a:srgbClr val="19375F"/>
                </a:solidFill>
                <a:latin typeface="Arial"/>
                <a:cs typeface="Arial"/>
              </a:rPr>
              <a:t>each</a:t>
            </a:r>
            <a:r>
              <a:rPr dirty="0" sz="2800" spc="-355">
                <a:solidFill>
                  <a:srgbClr val="19375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19375F"/>
                </a:solidFill>
                <a:latin typeface="Arial"/>
                <a:cs typeface="Arial"/>
              </a:rPr>
              <a:t>TEAM/ </a:t>
            </a:r>
            <a:r>
              <a:rPr dirty="0" sz="2800" spc="-145">
                <a:solidFill>
                  <a:srgbClr val="19375F"/>
                </a:solidFill>
                <a:latin typeface="Arial"/>
                <a:cs typeface="Arial"/>
              </a:rPr>
              <a:t>CLUB</a:t>
            </a:r>
            <a:r>
              <a:rPr dirty="0" sz="2800" spc="-50">
                <a:solidFill>
                  <a:srgbClr val="19375F"/>
                </a:solidFill>
                <a:latin typeface="Arial"/>
                <a:cs typeface="Arial"/>
              </a:rPr>
              <a:t> </a:t>
            </a:r>
            <a:r>
              <a:rPr dirty="0" sz="2800" spc="-290">
                <a:solidFill>
                  <a:srgbClr val="19375F"/>
                </a:solidFill>
                <a:latin typeface="Arial"/>
                <a:cs typeface="Arial"/>
              </a:rPr>
              <a:t>has</a:t>
            </a:r>
            <a:r>
              <a:rPr dirty="0" sz="2800">
                <a:solidFill>
                  <a:srgbClr val="19375F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19375F"/>
                </a:solidFill>
                <a:latin typeface="Arial"/>
                <a:cs typeface="Arial"/>
              </a:rPr>
              <a:t>to</a:t>
            </a:r>
            <a:r>
              <a:rPr dirty="0" sz="2800" spc="-90">
                <a:solidFill>
                  <a:srgbClr val="19375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9375F"/>
                </a:solidFill>
                <a:latin typeface="Arial"/>
                <a:cs typeface="Arial"/>
              </a:rPr>
              <a:t>the</a:t>
            </a:r>
            <a:r>
              <a:rPr dirty="0" sz="2800" spc="-50">
                <a:solidFill>
                  <a:srgbClr val="19375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19375F"/>
                </a:solidFill>
                <a:latin typeface="Arial"/>
                <a:cs typeface="Arial"/>
              </a:rPr>
              <a:t>League.</a:t>
            </a:r>
            <a:endParaRPr sz="2800">
              <a:latin typeface="Arial"/>
              <a:cs typeface="Arial"/>
            </a:endParaRPr>
          </a:p>
          <a:p>
            <a:pPr algn="ctr" marL="62865" marR="58419" indent="-635">
              <a:lnSpc>
                <a:spcPts val="3300"/>
              </a:lnSpc>
              <a:spcBef>
                <a:spcPts val="3204"/>
              </a:spcBef>
            </a:pPr>
            <a:r>
              <a:rPr dirty="0" sz="2800" spc="270" b="1">
                <a:solidFill>
                  <a:srgbClr val="FF0000"/>
                </a:solidFill>
                <a:latin typeface="Trebuchet MS"/>
                <a:cs typeface="Trebuchet MS"/>
              </a:rPr>
              <a:t>Note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10" b="1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00" b="1">
                <a:solidFill>
                  <a:srgbClr val="FF0000"/>
                </a:solidFill>
                <a:latin typeface="Trebuchet MS"/>
                <a:cs typeface="Trebuchet MS"/>
              </a:rPr>
              <a:t>functions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90" b="1">
                <a:solidFill>
                  <a:srgbClr val="FF0000"/>
                </a:solidFill>
                <a:latin typeface="Trebuchet MS"/>
                <a:cs typeface="Trebuchet MS"/>
              </a:rPr>
              <a:t>listed</a:t>
            </a:r>
            <a:r>
              <a:rPr dirty="0" sz="28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70" b="1">
                <a:solidFill>
                  <a:srgbClr val="FF0000"/>
                </a:solidFill>
                <a:latin typeface="Trebuchet MS"/>
                <a:cs typeface="Trebuchet MS"/>
              </a:rPr>
              <a:t>do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70" b="1">
                <a:solidFill>
                  <a:srgbClr val="FF0000"/>
                </a:solidFill>
                <a:latin typeface="Trebuchet MS"/>
                <a:cs typeface="Trebuchet MS"/>
              </a:rPr>
              <a:t>not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90" b="1">
                <a:solidFill>
                  <a:srgbClr val="FF0000"/>
                </a:solidFill>
                <a:latin typeface="Trebuchet MS"/>
                <a:cs typeface="Trebuchet MS"/>
              </a:rPr>
              <a:t>have</a:t>
            </a:r>
            <a:r>
              <a:rPr dirty="0" sz="28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70" b="1">
                <a:solidFill>
                  <a:srgbClr val="FF0000"/>
                </a:solidFill>
                <a:latin typeface="Trebuchet MS"/>
                <a:cs typeface="Trebuchet MS"/>
              </a:rPr>
              <a:t>to </a:t>
            </a:r>
            <a:r>
              <a:rPr dirty="0" sz="2800" spc="95" b="1">
                <a:solidFill>
                  <a:srgbClr val="FF0000"/>
                </a:solidFill>
                <a:latin typeface="Trebuchet MS"/>
                <a:cs typeface="Trebuchet MS"/>
              </a:rPr>
              <a:t>be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35" b="1">
                <a:solidFill>
                  <a:srgbClr val="FF0000"/>
                </a:solidFill>
                <a:latin typeface="Trebuchet MS"/>
                <a:cs typeface="Trebuchet MS"/>
              </a:rPr>
              <a:t>performed</a:t>
            </a:r>
            <a:r>
              <a:rPr dirty="0" sz="28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10" b="1">
                <a:solidFill>
                  <a:srgbClr val="FF0000"/>
                </a:solidFill>
                <a:latin typeface="Trebuchet MS"/>
                <a:cs typeface="Trebuchet MS"/>
              </a:rPr>
              <a:t>by</a:t>
            </a:r>
            <a:r>
              <a:rPr dirty="0" sz="28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14" b="1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dirty="0" sz="28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55" b="1">
                <a:solidFill>
                  <a:srgbClr val="FF0000"/>
                </a:solidFill>
                <a:latin typeface="Trebuchet MS"/>
                <a:cs typeface="Trebuchet MS"/>
              </a:rPr>
              <a:t>Team</a:t>
            </a:r>
            <a:r>
              <a:rPr dirty="0" sz="28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55" b="1">
                <a:solidFill>
                  <a:srgbClr val="FF0000"/>
                </a:solidFill>
                <a:latin typeface="Trebuchet MS"/>
                <a:cs typeface="Trebuchet MS"/>
              </a:rPr>
              <a:t>manager</a:t>
            </a:r>
            <a:r>
              <a:rPr dirty="0" sz="28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25" b="1">
                <a:solidFill>
                  <a:srgbClr val="FF0000"/>
                </a:solidFill>
                <a:latin typeface="Trebuchet MS"/>
                <a:cs typeface="Trebuchet MS"/>
              </a:rPr>
              <a:t>but </a:t>
            </a:r>
            <a:r>
              <a:rPr dirty="0" sz="2800" spc="450" b="1">
                <a:solidFill>
                  <a:srgbClr val="FF0000"/>
                </a:solidFill>
                <a:latin typeface="Trebuchet MS"/>
                <a:cs typeface="Trebuchet MS"/>
              </a:rPr>
              <a:t>MUST</a:t>
            </a:r>
            <a:r>
              <a:rPr dirty="0" sz="2800" spc="-1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95" b="1">
                <a:solidFill>
                  <a:srgbClr val="FF0000"/>
                </a:solidFill>
                <a:latin typeface="Trebuchet MS"/>
                <a:cs typeface="Trebuchet MS"/>
              </a:rPr>
              <a:t>be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20" b="1">
                <a:solidFill>
                  <a:srgbClr val="FF0000"/>
                </a:solidFill>
                <a:latin typeface="Trebuchet MS"/>
                <a:cs typeface="Trebuchet MS"/>
              </a:rPr>
              <a:t>done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10" b="1">
                <a:solidFill>
                  <a:srgbClr val="FF0000"/>
                </a:solidFill>
                <a:latin typeface="Trebuchet MS"/>
                <a:cs typeface="Trebuchet MS"/>
              </a:rPr>
              <a:t>by</a:t>
            </a:r>
            <a:r>
              <a:rPr dirty="0" sz="2800" spc="-1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50" b="1">
                <a:solidFill>
                  <a:srgbClr val="FF0000"/>
                </a:solidFill>
                <a:latin typeface="Trebuchet MS"/>
                <a:cs typeface="Trebuchet MS"/>
              </a:rPr>
              <a:t>someone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00" b="1">
                <a:solidFill>
                  <a:srgbClr val="FF0000"/>
                </a:solidFill>
                <a:latin typeface="Trebuchet MS"/>
                <a:cs typeface="Trebuchet MS"/>
              </a:rPr>
              <a:t>within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90" b="1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dirty="0" sz="2800" spc="175" b="1">
                <a:solidFill>
                  <a:srgbClr val="FF0000"/>
                </a:solidFill>
                <a:latin typeface="Trebuchet MS"/>
                <a:cs typeface="Trebuchet MS"/>
              </a:rPr>
              <a:t>team</a:t>
            </a:r>
            <a:r>
              <a:rPr dirty="0" sz="2800" spc="-1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180" b="1">
                <a:solidFill>
                  <a:srgbClr val="FF0000"/>
                </a:solidFill>
                <a:latin typeface="Trebuchet MS"/>
                <a:cs typeface="Trebuchet MS"/>
              </a:rPr>
              <a:t>or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Trebuchet MS"/>
                <a:cs typeface="Trebuchet MS"/>
              </a:rPr>
              <a:t>club.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575" rIns="0" bIns="0" rtlCol="0" vert="horz">
            <a:spAutoFit/>
          </a:bodyPr>
          <a:lstStyle/>
          <a:p>
            <a:pPr marL="3251835">
              <a:lnSpc>
                <a:spcPct val="100000"/>
              </a:lnSpc>
              <a:spcBef>
                <a:spcPts val="100"/>
              </a:spcBef>
            </a:pPr>
            <a:r>
              <a:rPr dirty="0" spc="-165" b="0">
                <a:solidFill>
                  <a:srgbClr val="193A5B"/>
                </a:solidFill>
                <a:latin typeface="Arial"/>
                <a:cs typeface="Arial"/>
              </a:rPr>
              <a:t>Pre-</a:t>
            </a:r>
            <a:r>
              <a:rPr dirty="0" spc="-300" b="0">
                <a:solidFill>
                  <a:srgbClr val="193A5B"/>
                </a:solidFill>
                <a:latin typeface="Arial"/>
                <a:cs typeface="Arial"/>
              </a:rPr>
              <a:t>Season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829991" y="1357932"/>
            <a:ext cx="34715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14" b="1">
                <a:solidFill>
                  <a:srgbClr val="193B60"/>
                </a:solidFill>
                <a:latin typeface="Trebuchet MS"/>
                <a:cs typeface="Trebuchet MS"/>
              </a:rPr>
              <a:t>Registering</a:t>
            </a:r>
            <a:r>
              <a:rPr dirty="0" sz="2800" spc="15" b="1">
                <a:solidFill>
                  <a:srgbClr val="193B60"/>
                </a:solidFill>
                <a:latin typeface="Trebuchet MS"/>
                <a:cs typeface="Trebuchet MS"/>
              </a:rPr>
              <a:t> </a:t>
            </a:r>
            <a:r>
              <a:rPr dirty="0" sz="2800" spc="100" b="1">
                <a:solidFill>
                  <a:srgbClr val="193B60"/>
                </a:solidFill>
                <a:latin typeface="Trebuchet MS"/>
                <a:cs typeface="Trebuchet MS"/>
              </a:rPr>
              <a:t>Players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4678" y="2201565"/>
            <a:ext cx="7902575" cy="324548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91135" marR="182880">
              <a:lnSpc>
                <a:spcPts val="2100"/>
              </a:lnSpc>
              <a:spcBef>
                <a:spcPts val="219"/>
              </a:spcBef>
            </a:pPr>
            <a:r>
              <a:rPr dirty="0" sz="1800" spc="-155">
                <a:solidFill>
                  <a:srgbClr val="193B60"/>
                </a:solidFill>
                <a:latin typeface="Arial"/>
                <a:cs typeface="Arial"/>
              </a:rPr>
              <a:t>Players</a:t>
            </a: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193B60"/>
                </a:solidFill>
                <a:latin typeface="Arial"/>
                <a:cs typeface="Arial"/>
              </a:rPr>
              <a:t>can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193B60"/>
                </a:solidFill>
                <a:latin typeface="Arial"/>
                <a:cs typeface="Arial"/>
              </a:rPr>
              <a:t>be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193B60"/>
                </a:solidFill>
                <a:latin typeface="Arial"/>
                <a:cs typeface="Arial"/>
              </a:rPr>
              <a:t>registered</a:t>
            </a:r>
            <a:r>
              <a:rPr dirty="0" sz="1800" spc="-4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from</a:t>
            </a:r>
            <a:r>
              <a:rPr dirty="0" sz="1800" spc="-12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93B60"/>
                </a:solidFill>
                <a:latin typeface="Arial"/>
                <a:cs typeface="Arial"/>
              </a:rPr>
              <a:t>the</a:t>
            </a:r>
            <a:r>
              <a:rPr dirty="0" sz="1800" spc="-55">
                <a:solidFill>
                  <a:srgbClr val="193B60"/>
                </a:solidFill>
                <a:latin typeface="Arial"/>
                <a:cs typeface="Arial"/>
              </a:rPr>
              <a:t> 1st</a:t>
            </a:r>
            <a:r>
              <a:rPr dirty="0" sz="1800" spc="-3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220">
                <a:solidFill>
                  <a:srgbClr val="193B60"/>
                </a:solidFill>
                <a:latin typeface="Arial"/>
                <a:cs typeface="Arial"/>
              </a:rPr>
              <a:t>June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50">
                <a:solidFill>
                  <a:srgbClr val="193B60"/>
                </a:solidFill>
                <a:latin typeface="Arial"/>
                <a:cs typeface="Arial"/>
              </a:rPr>
              <a:t>and</a:t>
            </a: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193B60"/>
                </a:solidFill>
                <a:latin typeface="Arial"/>
                <a:cs typeface="Arial"/>
              </a:rPr>
              <a:t>all</a:t>
            </a:r>
            <a:r>
              <a:rPr dirty="0" sz="1800" spc="-2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193B60"/>
                </a:solidFill>
                <a:latin typeface="Arial"/>
                <a:cs typeface="Arial"/>
              </a:rPr>
              <a:t>registrations</a:t>
            </a:r>
            <a:r>
              <a:rPr dirty="0" sz="1800" spc="-2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75">
                <a:solidFill>
                  <a:srgbClr val="193B60"/>
                </a:solidFill>
                <a:latin typeface="Arial"/>
                <a:cs typeface="Arial"/>
              </a:rPr>
              <a:t>cease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on</a:t>
            </a:r>
            <a:r>
              <a:rPr dirty="0" sz="1800" spc="-3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93B60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93B60"/>
                </a:solidFill>
                <a:latin typeface="Arial"/>
                <a:cs typeface="Arial"/>
              </a:rPr>
              <a:t>31st May.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ts val="2100"/>
              </a:lnSpc>
              <a:tabLst>
                <a:tab pos="1672589" algn="l"/>
              </a:tabLst>
            </a:pPr>
            <a:r>
              <a:rPr dirty="0" sz="1800" spc="-180">
                <a:solidFill>
                  <a:srgbClr val="193B60"/>
                </a:solidFill>
                <a:latin typeface="Arial"/>
                <a:cs typeface="Arial"/>
              </a:rPr>
              <a:t>Please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93B60"/>
                </a:solidFill>
                <a:latin typeface="Arial"/>
                <a:cs typeface="Arial"/>
              </a:rPr>
              <a:t>refer</a:t>
            </a:r>
            <a:r>
              <a:rPr dirty="0" sz="1800" spc="-2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to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93B60"/>
                </a:solidFill>
                <a:latin typeface="Arial"/>
                <a:cs typeface="Arial"/>
              </a:rPr>
              <a:t>the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193B60"/>
                </a:solidFill>
                <a:latin typeface="Arial"/>
                <a:cs typeface="Arial"/>
              </a:rPr>
              <a:t>player</a:t>
            </a:r>
            <a:r>
              <a:rPr dirty="0" sz="1800" spc="-1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193B60"/>
                </a:solidFill>
                <a:latin typeface="Arial"/>
                <a:cs typeface="Arial"/>
              </a:rPr>
              <a:t>registration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193B60"/>
                </a:solidFill>
                <a:latin typeface="Arial"/>
                <a:cs typeface="Arial"/>
              </a:rPr>
              <a:t>guidance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on</a:t>
            </a:r>
            <a:r>
              <a:rPr dirty="0" sz="1800" spc="-1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93B60"/>
                </a:solidFill>
                <a:latin typeface="Arial"/>
                <a:cs typeface="Arial"/>
              </a:rPr>
              <a:t>the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55">
                <a:solidFill>
                  <a:srgbClr val="193B60"/>
                </a:solidFill>
                <a:latin typeface="Arial"/>
                <a:cs typeface="Arial"/>
              </a:rPr>
              <a:t>league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193B60"/>
                </a:solidFill>
                <a:latin typeface="Arial"/>
                <a:cs typeface="Arial"/>
              </a:rPr>
              <a:t>website.</a:t>
            </a:r>
            <a:r>
              <a:rPr dirty="0" sz="1800" spc="-18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It</a:t>
            </a:r>
            <a:r>
              <a:rPr dirty="0" sz="1800" spc="-1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193B60"/>
                </a:solidFill>
                <a:latin typeface="Arial"/>
                <a:cs typeface="Arial"/>
              </a:rPr>
              <a:t>can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193B60"/>
                </a:solidFill>
                <a:latin typeface="Arial"/>
                <a:cs typeface="Arial"/>
              </a:rPr>
              <a:t>be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93B60"/>
                </a:solidFill>
                <a:latin typeface="Arial"/>
                <a:cs typeface="Arial"/>
              </a:rPr>
              <a:t>found </a:t>
            </a:r>
            <a:r>
              <a:rPr dirty="0" sz="1800" spc="-60">
                <a:solidFill>
                  <a:srgbClr val="193B60"/>
                </a:solidFill>
                <a:latin typeface="Arial"/>
                <a:cs typeface="Arial"/>
              </a:rPr>
              <a:t>under</a:t>
            </a:r>
            <a:r>
              <a:rPr dirty="0" sz="1800" spc="-4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193B60"/>
                </a:solidFill>
                <a:latin typeface="Arial"/>
                <a:cs typeface="Arial"/>
              </a:rPr>
              <a:t>forms</a:t>
            </a:r>
            <a:r>
              <a:rPr dirty="0" sz="1800" spc="-4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193B60"/>
                </a:solidFill>
                <a:latin typeface="Wingdings"/>
                <a:cs typeface="Wingdings"/>
              </a:rPr>
              <a:t></a:t>
            </a:r>
            <a:r>
              <a:rPr dirty="0" sz="1800">
                <a:solidFill>
                  <a:srgbClr val="193B60"/>
                </a:solidFill>
                <a:latin typeface="Times New Roman"/>
                <a:cs typeface="Times New Roman"/>
              </a:rPr>
              <a:t>	</a:t>
            </a:r>
            <a:r>
              <a:rPr dirty="0" sz="1800" spc="-140">
                <a:solidFill>
                  <a:srgbClr val="193B60"/>
                </a:solidFill>
                <a:latin typeface="Arial"/>
                <a:cs typeface="Arial"/>
              </a:rPr>
              <a:t>Player</a:t>
            </a:r>
            <a:r>
              <a:rPr dirty="0" sz="1800" spc="3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93B60"/>
                </a:solidFill>
                <a:latin typeface="Arial"/>
                <a:cs typeface="Arial"/>
              </a:rPr>
              <a:t>Forms.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"/>
              <a:cs typeface="Arial"/>
            </a:endParaRPr>
          </a:p>
          <a:p>
            <a:pPr marL="2194560" marR="97155" indent="-2089785">
              <a:lnSpc>
                <a:spcPts val="2100"/>
              </a:lnSpc>
            </a:pP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193B60"/>
                </a:solidFill>
                <a:latin typeface="Arial"/>
                <a:cs typeface="Arial"/>
              </a:rPr>
              <a:t>teams</a:t>
            </a: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 worth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193B60"/>
                </a:solidFill>
                <a:latin typeface="Arial"/>
                <a:cs typeface="Arial"/>
              </a:rPr>
              <a:t>players</a:t>
            </a: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193B60"/>
                </a:solidFill>
                <a:latin typeface="Arial"/>
                <a:cs typeface="Arial"/>
              </a:rPr>
              <a:t>must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193B60"/>
                </a:solidFill>
                <a:latin typeface="Arial"/>
                <a:cs typeface="Arial"/>
              </a:rPr>
              <a:t>be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193B60"/>
                </a:solidFill>
                <a:latin typeface="Arial"/>
                <a:cs typeface="Arial"/>
              </a:rPr>
              <a:t>registered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on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or</a:t>
            </a:r>
            <a:r>
              <a:rPr dirty="0" sz="1800" spc="-1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193B60"/>
                </a:solidFill>
                <a:latin typeface="Arial"/>
                <a:cs typeface="Arial"/>
              </a:rPr>
              <a:t>before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93B60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193B60"/>
                </a:solidFill>
                <a:latin typeface="Arial"/>
                <a:cs typeface="Arial"/>
              </a:rPr>
              <a:t>20th</a:t>
            </a:r>
            <a:r>
              <a:rPr dirty="0" sz="1800" spc="-18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193B60"/>
                </a:solidFill>
                <a:latin typeface="Arial"/>
                <a:cs typeface="Arial"/>
              </a:rPr>
              <a:t>August.</a:t>
            </a:r>
            <a:r>
              <a:rPr dirty="0" sz="1800" spc="-18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If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193B60"/>
                </a:solidFill>
                <a:latin typeface="Arial"/>
                <a:cs typeface="Arial"/>
              </a:rPr>
              <a:t>not,</a:t>
            </a:r>
            <a:r>
              <a:rPr dirty="0" sz="1800" spc="-18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193B60"/>
                </a:solidFill>
                <a:latin typeface="Arial"/>
                <a:cs typeface="Arial"/>
              </a:rPr>
              <a:t>a </a:t>
            </a:r>
            <a:r>
              <a:rPr dirty="0" sz="1800" spc="-125">
                <a:solidFill>
                  <a:srgbClr val="193B60"/>
                </a:solidFill>
                <a:latin typeface="Arial"/>
                <a:cs typeface="Arial"/>
              </a:rPr>
              <a:t>charge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93B60"/>
                </a:solidFill>
                <a:latin typeface="Arial"/>
                <a:cs typeface="Arial"/>
              </a:rPr>
              <a:t>will</a:t>
            </a:r>
            <a:r>
              <a:rPr dirty="0" sz="1800" spc="-4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193B60"/>
                </a:solidFill>
                <a:latin typeface="Arial"/>
                <a:cs typeface="Arial"/>
              </a:rPr>
              <a:t>be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193B60"/>
                </a:solidFill>
                <a:latin typeface="Arial"/>
                <a:cs typeface="Arial"/>
              </a:rPr>
              <a:t>raised</a:t>
            </a:r>
            <a:r>
              <a:rPr dirty="0" sz="1800" spc="-10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45">
                <a:solidFill>
                  <a:srgbClr val="193B60"/>
                </a:solidFill>
                <a:latin typeface="Arial"/>
                <a:cs typeface="Arial"/>
              </a:rPr>
              <a:t>against</a:t>
            </a:r>
            <a:r>
              <a:rPr dirty="0" sz="1800" spc="-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93B60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193B6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93B60"/>
                </a:solidFill>
                <a:latin typeface="Arial"/>
                <a:cs typeface="Arial"/>
              </a:rPr>
              <a:t>team.</a:t>
            </a:r>
            <a:endParaRPr sz="1800">
              <a:latin typeface="Arial"/>
              <a:cs typeface="Arial"/>
            </a:endParaRPr>
          </a:p>
          <a:p>
            <a:pPr marL="1006475" marR="998855" indent="256540">
              <a:lnSpc>
                <a:spcPts val="4300"/>
              </a:lnSpc>
              <a:spcBef>
                <a:spcPts val="130"/>
              </a:spcBef>
            </a:pPr>
            <a:r>
              <a:rPr dirty="0" sz="1800" spc="110" b="1">
                <a:solidFill>
                  <a:srgbClr val="FF1126"/>
                </a:solidFill>
                <a:latin typeface="Trebuchet MS"/>
                <a:cs typeface="Trebuchet MS"/>
              </a:rPr>
              <a:t>Only</a:t>
            </a:r>
            <a:r>
              <a:rPr dirty="0" sz="1800" spc="15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70" b="1">
                <a:solidFill>
                  <a:srgbClr val="FF1126"/>
                </a:solidFill>
                <a:latin typeface="Trebuchet MS"/>
                <a:cs typeface="Trebuchet MS"/>
              </a:rPr>
              <a:t>Players</a:t>
            </a:r>
            <a:r>
              <a:rPr dirty="0" sz="1800" spc="15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80" b="1">
                <a:solidFill>
                  <a:srgbClr val="FF1126"/>
                </a:solidFill>
                <a:latin typeface="Trebuchet MS"/>
                <a:cs typeface="Trebuchet MS"/>
              </a:rPr>
              <a:t>with</a:t>
            </a:r>
            <a:r>
              <a:rPr dirty="0" sz="1800" spc="15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55" b="1">
                <a:solidFill>
                  <a:srgbClr val="FF1126"/>
                </a:solidFill>
                <a:latin typeface="Trebuchet MS"/>
                <a:cs typeface="Trebuchet MS"/>
              </a:rPr>
              <a:t>a</a:t>
            </a:r>
            <a:r>
              <a:rPr dirty="0" sz="1800" spc="15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55" b="1">
                <a:solidFill>
                  <a:srgbClr val="FF1126"/>
                </a:solidFill>
                <a:latin typeface="Trebuchet MS"/>
                <a:cs typeface="Trebuchet MS"/>
              </a:rPr>
              <a:t>valid</a:t>
            </a:r>
            <a:r>
              <a:rPr dirty="0" sz="1800" spc="15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95" b="1">
                <a:solidFill>
                  <a:srgbClr val="FF1126"/>
                </a:solidFill>
                <a:latin typeface="Trebuchet MS"/>
                <a:cs typeface="Trebuchet MS"/>
              </a:rPr>
              <a:t>Squad</a:t>
            </a:r>
            <a:r>
              <a:rPr dirty="0" sz="1800" spc="15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85" b="1">
                <a:solidFill>
                  <a:srgbClr val="FF1126"/>
                </a:solidFill>
                <a:latin typeface="Trebuchet MS"/>
                <a:cs typeface="Trebuchet MS"/>
              </a:rPr>
              <a:t>Sheet</a:t>
            </a:r>
            <a:r>
              <a:rPr dirty="0" sz="1800" spc="15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1126"/>
                </a:solidFill>
                <a:latin typeface="Trebuchet MS"/>
                <a:cs typeface="Trebuchet MS"/>
              </a:rPr>
              <a:t>can</a:t>
            </a:r>
            <a:r>
              <a:rPr dirty="0" sz="1800" spc="15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45" b="1">
                <a:solidFill>
                  <a:srgbClr val="FF1126"/>
                </a:solidFill>
                <a:latin typeface="Trebuchet MS"/>
                <a:cs typeface="Trebuchet MS"/>
              </a:rPr>
              <a:t>play </a:t>
            </a:r>
            <a:r>
              <a:rPr dirty="0" sz="1800" spc="340" b="1">
                <a:solidFill>
                  <a:srgbClr val="FF1126"/>
                </a:solidFill>
                <a:latin typeface="Trebuchet MS"/>
                <a:cs typeface="Trebuchet MS"/>
              </a:rPr>
              <a:t>NO</a:t>
            </a:r>
            <a:r>
              <a:rPr dirty="0" sz="1800" spc="-5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265" b="1">
                <a:solidFill>
                  <a:srgbClr val="FF1126"/>
                </a:solidFill>
                <a:latin typeface="Trebuchet MS"/>
                <a:cs typeface="Trebuchet MS"/>
              </a:rPr>
              <a:t>SQUAD</a:t>
            </a:r>
            <a:r>
              <a:rPr dirty="0" sz="1800" spc="-5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85" b="1">
                <a:solidFill>
                  <a:srgbClr val="FF1126"/>
                </a:solidFill>
                <a:latin typeface="Trebuchet MS"/>
                <a:cs typeface="Trebuchet MS"/>
              </a:rPr>
              <a:t>Sheet</a:t>
            </a:r>
            <a:r>
              <a:rPr dirty="0" sz="1800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229" b="1">
                <a:solidFill>
                  <a:srgbClr val="FF1126"/>
                </a:solidFill>
                <a:latin typeface="Trebuchet MS"/>
                <a:cs typeface="Trebuchet MS"/>
              </a:rPr>
              <a:t>–</a:t>
            </a:r>
            <a:r>
              <a:rPr dirty="0" sz="1800" spc="-5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340" b="1">
                <a:solidFill>
                  <a:srgbClr val="FF1126"/>
                </a:solidFill>
                <a:latin typeface="Trebuchet MS"/>
                <a:cs typeface="Trebuchet MS"/>
              </a:rPr>
              <a:t>NO</a:t>
            </a:r>
            <a:r>
              <a:rPr dirty="0" sz="1800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265" b="1">
                <a:solidFill>
                  <a:srgbClr val="FF1126"/>
                </a:solidFill>
                <a:latin typeface="Trebuchet MS"/>
                <a:cs typeface="Trebuchet MS"/>
              </a:rPr>
              <a:t>GAME</a:t>
            </a:r>
            <a:r>
              <a:rPr dirty="0" sz="1800" spc="-5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229" b="1">
                <a:solidFill>
                  <a:srgbClr val="FF1126"/>
                </a:solidFill>
                <a:latin typeface="Trebuchet MS"/>
                <a:cs typeface="Trebuchet MS"/>
              </a:rPr>
              <a:t>–</a:t>
            </a:r>
            <a:r>
              <a:rPr dirty="0" sz="1800" spc="-5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340" b="1">
                <a:solidFill>
                  <a:srgbClr val="FF1126"/>
                </a:solidFill>
                <a:latin typeface="Trebuchet MS"/>
                <a:cs typeface="Trebuchet MS"/>
              </a:rPr>
              <a:t>NO</a:t>
            </a:r>
            <a:r>
              <a:rPr dirty="0" sz="1800" b="1">
                <a:solidFill>
                  <a:srgbClr val="FF1126"/>
                </a:solidFill>
                <a:latin typeface="Trebuchet MS"/>
                <a:cs typeface="Trebuchet MS"/>
              </a:rPr>
              <a:t> </a:t>
            </a:r>
            <a:r>
              <a:rPr dirty="0" sz="1800" spc="220" b="1">
                <a:solidFill>
                  <a:srgbClr val="FF1126"/>
                </a:solidFill>
                <a:latin typeface="Trebuchet MS"/>
                <a:cs typeface="Trebuchet MS"/>
              </a:rPr>
              <a:t>EXCEPTIONS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434" y="1183116"/>
            <a:ext cx="7011670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105">
                <a:solidFill>
                  <a:srgbClr val="193B5E"/>
                </a:solidFill>
              </a:rPr>
              <a:t>Life</a:t>
            </a:r>
            <a:r>
              <a:rPr dirty="0" sz="4600" spc="-15">
                <a:solidFill>
                  <a:srgbClr val="193B5E"/>
                </a:solidFill>
              </a:rPr>
              <a:t> </a:t>
            </a:r>
            <a:r>
              <a:rPr dirty="0" sz="4600" spc="200">
                <a:solidFill>
                  <a:srgbClr val="193B5E"/>
                </a:solidFill>
              </a:rPr>
              <a:t>as</a:t>
            </a:r>
            <a:r>
              <a:rPr dirty="0" sz="4600" spc="-10">
                <a:solidFill>
                  <a:srgbClr val="193B5E"/>
                </a:solidFill>
              </a:rPr>
              <a:t> </a:t>
            </a:r>
            <a:r>
              <a:rPr dirty="0" sz="4600" spc="170">
                <a:solidFill>
                  <a:srgbClr val="193B5E"/>
                </a:solidFill>
              </a:rPr>
              <a:t>a</a:t>
            </a:r>
            <a:r>
              <a:rPr dirty="0" sz="4600" spc="-15">
                <a:solidFill>
                  <a:srgbClr val="193B5E"/>
                </a:solidFill>
              </a:rPr>
              <a:t> </a:t>
            </a:r>
            <a:r>
              <a:rPr dirty="0" sz="4600" spc="265">
                <a:solidFill>
                  <a:srgbClr val="193B5E"/>
                </a:solidFill>
              </a:rPr>
              <a:t>Team</a:t>
            </a:r>
            <a:r>
              <a:rPr dirty="0" sz="4600" spc="-15">
                <a:solidFill>
                  <a:srgbClr val="193B5E"/>
                </a:solidFill>
              </a:rPr>
              <a:t> </a:t>
            </a:r>
            <a:r>
              <a:rPr dirty="0" sz="4600" spc="305">
                <a:solidFill>
                  <a:srgbClr val="193B5E"/>
                </a:solidFill>
              </a:rPr>
              <a:t>Manager</a:t>
            </a:r>
            <a:endParaRPr sz="4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7345" y="2535627"/>
            <a:ext cx="3402881" cy="36292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2599" y="146644"/>
            <a:ext cx="26784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 b="0">
                <a:solidFill>
                  <a:srgbClr val="193B61"/>
                </a:solidFill>
                <a:latin typeface="Arial"/>
                <a:cs typeface="Arial"/>
              </a:rPr>
              <a:t>During</a:t>
            </a:r>
            <a:r>
              <a:rPr dirty="0" spc="-120" b="0">
                <a:solidFill>
                  <a:srgbClr val="193B61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193B61"/>
                </a:solidFill>
                <a:latin typeface="Arial"/>
                <a:cs typeface="Arial"/>
              </a:rPr>
              <a:t>the</a:t>
            </a:r>
            <a:r>
              <a:rPr dirty="0" spc="-125" b="0">
                <a:solidFill>
                  <a:srgbClr val="193B61"/>
                </a:solidFill>
                <a:latin typeface="Arial"/>
                <a:cs typeface="Arial"/>
              </a:rPr>
              <a:t> </a:t>
            </a:r>
            <a:r>
              <a:rPr dirty="0" spc="-300" b="0">
                <a:solidFill>
                  <a:srgbClr val="193B61"/>
                </a:solidFill>
                <a:latin typeface="Arial"/>
                <a:cs typeface="Arial"/>
              </a:rPr>
              <a:t>Season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0929" y="999976"/>
            <a:ext cx="7961630" cy="556260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104775" marR="65405" indent="-31750">
              <a:lnSpc>
                <a:spcPts val="2900"/>
              </a:lnSpc>
              <a:spcBef>
                <a:spcPts val="280"/>
              </a:spcBef>
            </a:pP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If</a:t>
            </a:r>
            <a:r>
              <a:rPr dirty="0" sz="2500" spc="-17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5">
                <a:solidFill>
                  <a:srgbClr val="153B61"/>
                </a:solidFill>
                <a:latin typeface="Arial"/>
                <a:cs typeface="Arial"/>
              </a:rPr>
              <a:t>you</a:t>
            </a:r>
            <a:r>
              <a:rPr dirty="0" sz="2500" spc="-7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30">
                <a:solidFill>
                  <a:srgbClr val="153B61"/>
                </a:solidFill>
                <a:latin typeface="Arial"/>
                <a:cs typeface="Arial"/>
              </a:rPr>
              <a:t>are</a:t>
            </a:r>
            <a:r>
              <a:rPr dirty="0" sz="2500" spc="-4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the</a:t>
            </a:r>
            <a:r>
              <a:rPr dirty="0" sz="2500" spc="-135">
                <a:solidFill>
                  <a:srgbClr val="153B61"/>
                </a:solidFill>
                <a:latin typeface="Arial"/>
                <a:cs typeface="Arial"/>
              </a:rPr>
              <a:t> home</a:t>
            </a:r>
            <a:r>
              <a:rPr dirty="0" sz="2500" spc="-4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50">
                <a:solidFill>
                  <a:srgbClr val="153B61"/>
                </a:solidFill>
                <a:latin typeface="Arial"/>
                <a:cs typeface="Arial"/>
              </a:rPr>
              <a:t>team,</a:t>
            </a:r>
            <a:r>
              <a:rPr dirty="0" sz="2500" spc="-254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90">
                <a:solidFill>
                  <a:srgbClr val="153B61"/>
                </a:solidFill>
                <a:latin typeface="Arial"/>
                <a:cs typeface="Arial"/>
              </a:rPr>
              <a:t>give</a:t>
            </a:r>
            <a:r>
              <a:rPr dirty="0" sz="2500" spc="-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your</a:t>
            </a:r>
            <a:r>
              <a:rPr dirty="0" sz="2500" spc="-6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5">
                <a:solidFill>
                  <a:srgbClr val="153B61"/>
                </a:solidFill>
                <a:latin typeface="Arial"/>
                <a:cs typeface="Arial"/>
              </a:rPr>
              <a:t>opponents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45">
                <a:solidFill>
                  <a:srgbClr val="153B61"/>
                </a:solidFill>
                <a:latin typeface="Arial"/>
                <a:cs typeface="Arial"/>
              </a:rPr>
              <a:t>at</a:t>
            </a:r>
            <a:r>
              <a:rPr dirty="0" sz="2500" spc="-6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45">
                <a:solidFill>
                  <a:srgbClr val="153B61"/>
                </a:solidFill>
                <a:latin typeface="Arial"/>
                <a:cs typeface="Arial"/>
              </a:rPr>
              <a:t>least</a:t>
            </a:r>
            <a:r>
              <a:rPr dirty="0" sz="2500" spc="-3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75">
                <a:solidFill>
                  <a:srgbClr val="153B61"/>
                </a:solidFill>
                <a:latin typeface="Arial"/>
                <a:cs typeface="Arial"/>
              </a:rPr>
              <a:t>FIVE </a:t>
            </a:r>
            <a:r>
              <a:rPr dirty="0" sz="2500" spc="-210">
                <a:solidFill>
                  <a:srgbClr val="153B61"/>
                </a:solidFill>
                <a:latin typeface="Arial"/>
                <a:cs typeface="Arial"/>
              </a:rPr>
              <a:t>Days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0">
                <a:solidFill>
                  <a:srgbClr val="153B61"/>
                </a:solidFill>
                <a:latin typeface="Arial"/>
                <a:cs typeface="Arial"/>
              </a:rPr>
              <a:t>clear</a:t>
            </a:r>
            <a:r>
              <a:rPr dirty="0" sz="2500" spc="-7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notice</a:t>
            </a:r>
            <a:r>
              <a:rPr dirty="0" sz="2500" spc="-114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of</a:t>
            </a:r>
            <a:r>
              <a:rPr dirty="0" sz="2500" spc="-10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the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25">
                <a:solidFill>
                  <a:srgbClr val="153B61"/>
                </a:solidFill>
                <a:latin typeface="Arial"/>
                <a:cs typeface="Arial"/>
              </a:rPr>
              <a:t>match</a:t>
            </a:r>
            <a:r>
              <a:rPr dirty="0" sz="2500" spc="-5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50">
                <a:solidFill>
                  <a:srgbClr val="153B61"/>
                </a:solidFill>
                <a:latin typeface="Arial"/>
                <a:cs typeface="Arial"/>
              </a:rPr>
              <a:t>arrangements</a:t>
            </a:r>
            <a:r>
              <a:rPr dirty="0" sz="2500" spc="-2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35">
                <a:solidFill>
                  <a:srgbClr val="153B61"/>
                </a:solidFill>
                <a:latin typeface="Arial"/>
                <a:cs typeface="Arial"/>
              </a:rPr>
              <a:t>(Kick</a:t>
            </a:r>
            <a:r>
              <a:rPr dirty="0" sz="2500" spc="-6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Off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153B61"/>
                </a:solidFill>
                <a:latin typeface="Arial"/>
                <a:cs typeface="Arial"/>
              </a:rPr>
              <a:t>time, </a:t>
            </a:r>
            <a:r>
              <a:rPr dirty="0" sz="2500" spc="-175">
                <a:solidFill>
                  <a:srgbClr val="153B61"/>
                </a:solidFill>
                <a:latin typeface="Arial"/>
                <a:cs typeface="Arial"/>
              </a:rPr>
              <a:t>venue,</a:t>
            </a:r>
            <a:r>
              <a:rPr dirty="0" sz="2500" spc="-254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55">
                <a:solidFill>
                  <a:srgbClr val="153B61"/>
                </a:solidFill>
                <a:latin typeface="Arial"/>
                <a:cs typeface="Arial"/>
              </a:rPr>
              <a:t>Referee,</a:t>
            </a:r>
            <a:r>
              <a:rPr dirty="0" sz="2500" spc="-254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10">
                <a:solidFill>
                  <a:srgbClr val="153B61"/>
                </a:solidFill>
                <a:latin typeface="Arial"/>
                <a:cs typeface="Arial"/>
              </a:rPr>
              <a:t>and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your</a:t>
            </a:r>
            <a:r>
              <a:rPr dirty="0" sz="2500" spc="-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kit</a:t>
            </a:r>
            <a:r>
              <a:rPr dirty="0" sz="2500" spc="-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153B61"/>
                </a:solidFill>
                <a:latin typeface="Arial"/>
                <a:cs typeface="Arial"/>
              </a:rPr>
              <a:t>colours).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algn="ctr" marL="12065" marR="5080" indent="635">
              <a:lnSpc>
                <a:spcPts val="2900"/>
              </a:lnSpc>
              <a:tabLst>
                <a:tab pos="2792730" algn="l"/>
              </a:tabLst>
            </a:pPr>
            <a:r>
              <a:rPr dirty="0" sz="2500" spc="-50">
                <a:solidFill>
                  <a:srgbClr val="153B61"/>
                </a:solidFill>
                <a:latin typeface="Arial"/>
                <a:cs typeface="Arial"/>
              </a:rPr>
              <a:t>For</a:t>
            </a:r>
            <a:r>
              <a:rPr dirty="0" sz="2500" spc="-10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15">
                <a:solidFill>
                  <a:srgbClr val="153B61"/>
                </a:solidFill>
                <a:latin typeface="Arial"/>
                <a:cs typeface="Arial"/>
              </a:rPr>
              <a:t>each</a:t>
            </a:r>
            <a:r>
              <a:rPr dirty="0" sz="2500" spc="-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35">
                <a:solidFill>
                  <a:srgbClr val="153B61"/>
                </a:solidFill>
                <a:latin typeface="Arial"/>
                <a:cs typeface="Arial"/>
              </a:rPr>
              <a:t>home</a:t>
            </a:r>
            <a:r>
              <a:rPr dirty="0" sz="2500" spc="-3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25">
                <a:solidFill>
                  <a:srgbClr val="153B61"/>
                </a:solidFill>
                <a:latin typeface="Arial"/>
                <a:cs typeface="Arial"/>
              </a:rPr>
              <a:t>match</a:t>
            </a:r>
            <a:r>
              <a:rPr dirty="0" sz="2500" spc="-4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the</a:t>
            </a:r>
            <a:r>
              <a:rPr dirty="0" sz="2500" spc="-3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35">
                <a:solidFill>
                  <a:srgbClr val="153B61"/>
                </a:solidFill>
                <a:latin typeface="Arial"/>
                <a:cs typeface="Arial"/>
              </a:rPr>
              <a:t>home</a:t>
            </a:r>
            <a:r>
              <a:rPr dirty="0" sz="2500" spc="-4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35">
                <a:solidFill>
                  <a:srgbClr val="153B61"/>
                </a:solidFill>
                <a:latin typeface="Arial"/>
                <a:cs typeface="Arial"/>
              </a:rPr>
              <a:t>team</a:t>
            </a:r>
            <a:r>
              <a:rPr dirty="0" sz="2500" spc="-3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70">
                <a:solidFill>
                  <a:srgbClr val="153B61"/>
                </a:solidFill>
                <a:latin typeface="Arial"/>
                <a:cs typeface="Arial"/>
              </a:rPr>
              <a:t>need</a:t>
            </a:r>
            <a:r>
              <a:rPr dirty="0" sz="2500" spc="-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50">
                <a:solidFill>
                  <a:srgbClr val="153B61"/>
                </a:solidFill>
                <a:latin typeface="Arial"/>
                <a:cs typeface="Arial"/>
              </a:rPr>
              <a:t>to</a:t>
            </a:r>
            <a:r>
              <a:rPr dirty="0" sz="2500" spc="-3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80">
                <a:solidFill>
                  <a:srgbClr val="153B61"/>
                </a:solidFill>
                <a:latin typeface="Arial"/>
                <a:cs typeface="Arial"/>
              </a:rPr>
              <a:t>provide</a:t>
            </a:r>
            <a:r>
              <a:rPr dirty="0" sz="2500" spc="-3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385">
                <a:solidFill>
                  <a:srgbClr val="153B61"/>
                </a:solidFill>
                <a:latin typeface="Arial"/>
                <a:cs typeface="Arial"/>
              </a:rPr>
              <a:t>a </a:t>
            </a:r>
            <a:r>
              <a:rPr dirty="0" sz="2500" spc="-120">
                <a:solidFill>
                  <a:srgbClr val="153B61"/>
                </a:solidFill>
                <a:latin typeface="Arial"/>
                <a:cs typeface="Arial"/>
              </a:rPr>
              <a:t>QUALIFIED</a:t>
            </a:r>
            <a:r>
              <a:rPr dirty="0" sz="2500" spc="-5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&amp;</a:t>
            </a:r>
            <a:r>
              <a:rPr dirty="0" sz="2500" spc="-14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60">
                <a:solidFill>
                  <a:srgbClr val="153B61"/>
                </a:solidFill>
                <a:latin typeface="Arial"/>
                <a:cs typeface="Arial"/>
              </a:rPr>
              <a:t>REGISTERED</a:t>
            </a:r>
            <a:r>
              <a:rPr dirty="0" sz="2500" spc="-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5">
                <a:solidFill>
                  <a:srgbClr val="153B61"/>
                </a:solidFill>
                <a:latin typeface="Arial"/>
                <a:cs typeface="Arial"/>
              </a:rPr>
              <a:t>referee.</a:t>
            </a:r>
            <a:r>
              <a:rPr dirty="0" sz="2500" spc="-254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If</a:t>
            </a:r>
            <a:r>
              <a:rPr dirty="0" sz="2500" spc="-5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the</a:t>
            </a:r>
            <a:r>
              <a:rPr dirty="0" sz="2500" spc="-5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35">
                <a:solidFill>
                  <a:srgbClr val="153B61"/>
                </a:solidFill>
                <a:latin typeface="Arial"/>
                <a:cs typeface="Arial"/>
              </a:rPr>
              <a:t>home</a:t>
            </a:r>
            <a:r>
              <a:rPr dirty="0" sz="2500" spc="-4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team </a:t>
            </a:r>
            <a:r>
              <a:rPr dirty="0" sz="2500" spc="-105">
                <a:solidFill>
                  <a:srgbClr val="153B61"/>
                </a:solidFill>
                <a:latin typeface="Arial"/>
                <a:cs typeface="Arial"/>
              </a:rPr>
              <a:t>cannot</a:t>
            </a:r>
            <a:r>
              <a:rPr dirty="0" sz="2500" spc="-7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do</a:t>
            </a:r>
            <a:r>
              <a:rPr dirty="0" sz="2500" spc="-14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5">
                <a:solidFill>
                  <a:srgbClr val="153B61"/>
                </a:solidFill>
                <a:latin typeface="Arial"/>
                <a:cs typeface="Arial"/>
              </a:rPr>
              <a:t>this,</a:t>
            </a:r>
            <a:r>
              <a:rPr dirty="0" sz="2500" spc="-254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then </a:t>
            </a:r>
            <a:r>
              <a:rPr dirty="0" sz="2500" spc="-80">
                <a:solidFill>
                  <a:srgbClr val="153B61"/>
                </a:solidFill>
                <a:latin typeface="Arial"/>
                <a:cs typeface="Arial"/>
              </a:rPr>
              <a:t>they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70">
                <a:solidFill>
                  <a:srgbClr val="153B61"/>
                </a:solidFill>
                <a:latin typeface="Arial"/>
                <a:cs typeface="Arial"/>
              </a:rPr>
              <a:t>need</a:t>
            </a:r>
            <a:r>
              <a:rPr dirty="0" sz="2500" spc="-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50">
                <a:solidFill>
                  <a:srgbClr val="153B61"/>
                </a:solidFill>
                <a:latin typeface="Arial"/>
                <a:cs typeface="Arial"/>
              </a:rPr>
              <a:t>to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offer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their</a:t>
            </a:r>
            <a:r>
              <a:rPr dirty="0" sz="2500" spc="-6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5">
                <a:solidFill>
                  <a:srgbClr val="153B61"/>
                </a:solidFill>
                <a:latin typeface="Arial"/>
                <a:cs typeface="Arial"/>
              </a:rPr>
              <a:t>opponents</a:t>
            </a:r>
            <a:r>
              <a:rPr dirty="0" sz="2500" spc="-5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5">
                <a:solidFill>
                  <a:srgbClr val="153B61"/>
                </a:solidFill>
                <a:latin typeface="Arial"/>
                <a:cs typeface="Arial"/>
              </a:rPr>
              <a:t>the 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opportunity</a:t>
            </a:r>
            <a:r>
              <a:rPr dirty="0" sz="2500" spc="-8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50">
                <a:solidFill>
                  <a:srgbClr val="153B61"/>
                </a:solidFill>
                <a:latin typeface="Arial"/>
                <a:cs typeface="Arial"/>
              </a:rPr>
              <a:t>to</a:t>
            </a:r>
            <a:r>
              <a:rPr dirty="0" sz="2500" spc="-4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85">
                <a:solidFill>
                  <a:srgbClr val="153B61"/>
                </a:solidFill>
                <a:latin typeface="Arial"/>
                <a:cs typeface="Arial"/>
              </a:rPr>
              <a:t>provided</a:t>
            </a:r>
            <a:r>
              <a:rPr dirty="0" sz="2500" spc="-4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335">
                <a:solidFill>
                  <a:srgbClr val="153B61"/>
                </a:solidFill>
                <a:latin typeface="Arial"/>
                <a:cs typeface="Arial"/>
              </a:rPr>
              <a:t>a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20">
                <a:solidFill>
                  <a:srgbClr val="153B61"/>
                </a:solidFill>
                <a:latin typeface="Arial"/>
                <a:cs typeface="Arial"/>
              </a:rPr>
              <a:t>QUALIFIED</a:t>
            </a:r>
            <a:r>
              <a:rPr dirty="0" sz="2500" spc="-4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&amp;</a:t>
            </a:r>
            <a:r>
              <a:rPr dirty="0" sz="2500" spc="-4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70">
                <a:solidFill>
                  <a:srgbClr val="153B61"/>
                </a:solidFill>
                <a:latin typeface="Arial"/>
                <a:cs typeface="Arial"/>
              </a:rPr>
              <a:t>REGISTERED </a:t>
            </a:r>
            <a:r>
              <a:rPr dirty="0" sz="2500" spc="-105">
                <a:solidFill>
                  <a:srgbClr val="153B61"/>
                </a:solidFill>
                <a:latin typeface="Arial"/>
                <a:cs typeface="Arial"/>
              </a:rPr>
              <a:t>referee.</a:t>
            </a:r>
            <a:r>
              <a:rPr dirty="0" sz="2500" spc="-254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If</a:t>
            </a:r>
            <a:r>
              <a:rPr dirty="0" sz="2500" spc="-17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40">
                <a:solidFill>
                  <a:srgbClr val="153B61"/>
                </a:solidFill>
                <a:latin typeface="Arial"/>
                <a:cs typeface="Arial"/>
              </a:rPr>
              <a:t>neither</a:t>
            </a:r>
            <a:r>
              <a:rPr dirty="0" sz="2500" spc="-10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35">
                <a:solidFill>
                  <a:srgbClr val="153B61"/>
                </a:solidFill>
                <a:latin typeface="Arial"/>
                <a:cs typeface="Arial"/>
              </a:rPr>
              <a:t>team</a:t>
            </a:r>
            <a:r>
              <a:rPr dirty="0" sz="2500" spc="-4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15">
                <a:solidFill>
                  <a:srgbClr val="153B61"/>
                </a:solidFill>
                <a:latin typeface="Arial"/>
                <a:cs typeface="Arial"/>
              </a:rPr>
              <a:t>can</a:t>
            </a:r>
            <a:r>
              <a:rPr dirty="0" sz="2500" spc="-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do</a:t>
            </a:r>
            <a:r>
              <a:rPr dirty="0" sz="2500" spc="-4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5">
                <a:solidFill>
                  <a:srgbClr val="153B61"/>
                </a:solidFill>
                <a:latin typeface="Arial"/>
                <a:cs typeface="Arial"/>
              </a:rPr>
              <a:t>this,</a:t>
            </a:r>
            <a:r>
              <a:rPr dirty="0" sz="2500" spc="-254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then</a:t>
            </a:r>
            <a:r>
              <a:rPr dirty="0" sz="2500" spc="-5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80">
                <a:solidFill>
                  <a:srgbClr val="153B61"/>
                </a:solidFill>
                <a:latin typeface="Arial"/>
                <a:cs typeface="Arial"/>
              </a:rPr>
              <a:t>they</a:t>
            </a:r>
            <a:r>
              <a:rPr dirty="0" sz="2500" spc="-5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70">
                <a:solidFill>
                  <a:srgbClr val="153B61"/>
                </a:solidFill>
                <a:latin typeface="Arial"/>
                <a:cs typeface="Arial"/>
              </a:rPr>
              <a:t>need</a:t>
            </a:r>
            <a:r>
              <a:rPr dirty="0" sz="2500" spc="-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50">
                <a:solidFill>
                  <a:srgbClr val="153B61"/>
                </a:solidFill>
                <a:latin typeface="Arial"/>
                <a:cs typeface="Arial"/>
              </a:rPr>
              <a:t>to</a:t>
            </a:r>
            <a:r>
              <a:rPr dirty="0" sz="2500" spc="-4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153B61"/>
                </a:solidFill>
                <a:latin typeface="Arial"/>
                <a:cs typeface="Arial"/>
              </a:rPr>
              <a:t>agree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on</a:t>
            </a:r>
            <a:r>
              <a:rPr dirty="0" sz="2500" spc="-17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335">
                <a:solidFill>
                  <a:srgbClr val="153B61"/>
                </a:solidFill>
                <a:latin typeface="Arial"/>
                <a:cs typeface="Arial"/>
              </a:rPr>
              <a:t>a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45">
                <a:solidFill>
                  <a:srgbClr val="153B61"/>
                </a:solidFill>
                <a:latin typeface="Arial"/>
                <a:cs typeface="Arial"/>
              </a:rPr>
              <a:t>stand-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in</a:t>
            </a:r>
            <a:r>
              <a:rPr dirty="0" sz="2500" spc="-9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153B61"/>
                </a:solidFill>
                <a:latin typeface="Arial"/>
                <a:cs typeface="Arial"/>
              </a:rPr>
              <a:t>official.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	</a:t>
            </a:r>
            <a:r>
              <a:rPr dirty="0" sz="2500" spc="-30">
                <a:solidFill>
                  <a:srgbClr val="153B61"/>
                </a:solidFill>
                <a:latin typeface="Arial"/>
                <a:cs typeface="Arial"/>
              </a:rPr>
              <a:t>More</a:t>
            </a:r>
            <a:r>
              <a:rPr dirty="0" sz="2500" spc="-14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75">
                <a:solidFill>
                  <a:srgbClr val="153B61"/>
                </a:solidFill>
                <a:latin typeface="Arial"/>
                <a:cs typeface="Arial"/>
              </a:rPr>
              <a:t>in-</a:t>
            </a:r>
            <a:r>
              <a:rPr dirty="0" sz="2500" spc="-80">
                <a:solidFill>
                  <a:srgbClr val="153B61"/>
                </a:solidFill>
                <a:latin typeface="Arial"/>
                <a:cs typeface="Arial"/>
              </a:rPr>
              <a:t>depth</a:t>
            </a:r>
            <a:r>
              <a:rPr dirty="0" sz="2500" spc="-9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14">
                <a:solidFill>
                  <a:srgbClr val="153B61"/>
                </a:solidFill>
                <a:latin typeface="Arial"/>
                <a:cs typeface="Arial"/>
              </a:rPr>
              <a:t>details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30">
                <a:solidFill>
                  <a:srgbClr val="153B61"/>
                </a:solidFill>
                <a:latin typeface="Arial"/>
                <a:cs typeface="Arial"/>
              </a:rPr>
              <a:t>are</a:t>
            </a:r>
            <a:r>
              <a:rPr dirty="0" sz="2500" spc="-4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on</a:t>
            </a:r>
            <a:r>
              <a:rPr dirty="0" sz="2500" spc="-12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the</a:t>
            </a:r>
            <a:r>
              <a:rPr dirty="0" sz="2500" spc="-9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10">
                <a:solidFill>
                  <a:srgbClr val="153B61"/>
                </a:solidFill>
                <a:latin typeface="Arial"/>
                <a:cs typeface="Arial"/>
              </a:rPr>
              <a:t>League </a:t>
            </a:r>
            <a:r>
              <a:rPr dirty="0" sz="2500" spc="-10">
                <a:solidFill>
                  <a:srgbClr val="153B61"/>
                </a:solidFill>
                <a:latin typeface="Arial"/>
                <a:cs typeface="Arial"/>
              </a:rPr>
              <a:t>website.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algn="ctr" marL="82550" marR="74295" indent="-635">
              <a:lnSpc>
                <a:spcPts val="2900"/>
              </a:lnSpc>
            </a:pP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Prior</a:t>
            </a:r>
            <a:r>
              <a:rPr dirty="0" sz="2500" spc="-17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50">
                <a:solidFill>
                  <a:srgbClr val="153B61"/>
                </a:solidFill>
                <a:latin typeface="Arial"/>
                <a:cs typeface="Arial"/>
              </a:rPr>
              <a:t>to</a:t>
            </a:r>
            <a:r>
              <a:rPr dirty="0" sz="2500" spc="-114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15">
                <a:solidFill>
                  <a:srgbClr val="153B61"/>
                </a:solidFill>
                <a:latin typeface="Arial"/>
                <a:cs typeface="Arial"/>
              </a:rPr>
              <a:t>each</a:t>
            </a:r>
            <a:r>
              <a:rPr dirty="0" sz="2500" spc="-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153B61"/>
                </a:solidFill>
                <a:latin typeface="Arial"/>
                <a:cs typeface="Arial"/>
              </a:rPr>
              <a:t>fixture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5">
                <a:solidFill>
                  <a:srgbClr val="153B61"/>
                </a:solidFill>
                <a:latin typeface="Arial"/>
                <a:cs typeface="Arial"/>
              </a:rPr>
              <a:t>you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70">
                <a:solidFill>
                  <a:srgbClr val="153B61"/>
                </a:solidFill>
                <a:latin typeface="Arial"/>
                <a:cs typeface="Arial"/>
              </a:rPr>
              <a:t>need</a:t>
            </a:r>
            <a:r>
              <a:rPr dirty="0" sz="2500" spc="-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50">
                <a:solidFill>
                  <a:srgbClr val="153B61"/>
                </a:solidFill>
                <a:latin typeface="Arial"/>
                <a:cs typeface="Arial"/>
              </a:rPr>
              <a:t>to</a:t>
            </a:r>
            <a:r>
              <a:rPr dirty="0" sz="2500" spc="-5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10">
                <a:solidFill>
                  <a:srgbClr val="153B61"/>
                </a:solidFill>
                <a:latin typeface="Arial"/>
                <a:cs typeface="Arial"/>
              </a:rPr>
              <a:t>make</a:t>
            </a:r>
            <a:r>
              <a:rPr dirty="0" sz="2500" spc="-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25">
                <a:solidFill>
                  <a:srgbClr val="153B61"/>
                </a:solidFill>
                <a:latin typeface="Arial"/>
                <a:cs typeface="Arial"/>
              </a:rPr>
              <a:t>sure</a:t>
            </a:r>
            <a:r>
              <a:rPr dirty="0" sz="2500" spc="-5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the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153B61"/>
                </a:solidFill>
                <a:latin typeface="Arial"/>
                <a:cs typeface="Arial"/>
              </a:rPr>
              <a:t>fixture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5">
                <a:solidFill>
                  <a:srgbClr val="153B61"/>
                </a:solidFill>
                <a:latin typeface="Arial"/>
                <a:cs typeface="Arial"/>
              </a:rPr>
              <a:t>is </a:t>
            </a:r>
            <a:r>
              <a:rPr dirty="0" sz="2500" spc="-140">
                <a:solidFill>
                  <a:srgbClr val="153B61"/>
                </a:solidFill>
                <a:latin typeface="Arial"/>
                <a:cs typeface="Arial"/>
              </a:rPr>
              <a:t>showing</a:t>
            </a:r>
            <a:r>
              <a:rPr dirty="0" sz="2500" spc="-3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on</a:t>
            </a:r>
            <a:r>
              <a:rPr dirty="0" sz="2500" spc="-17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the</a:t>
            </a:r>
            <a:r>
              <a:rPr dirty="0" sz="2500" spc="-5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54">
                <a:solidFill>
                  <a:srgbClr val="153B61"/>
                </a:solidFill>
                <a:latin typeface="Arial"/>
                <a:cs typeface="Arial"/>
              </a:rPr>
              <a:t>FA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25">
                <a:solidFill>
                  <a:srgbClr val="153B61"/>
                </a:solidFill>
                <a:latin typeface="Arial"/>
                <a:cs typeface="Arial"/>
              </a:rPr>
              <a:t>Full-</a:t>
            </a:r>
            <a:r>
              <a:rPr dirty="0" sz="2500" spc="-85">
                <a:solidFill>
                  <a:srgbClr val="153B61"/>
                </a:solidFill>
                <a:latin typeface="Arial"/>
                <a:cs typeface="Arial"/>
              </a:rPr>
              <a:t>Time</a:t>
            </a:r>
            <a:r>
              <a:rPr dirty="0" sz="2500" spc="-4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05">
                <a:solidFill>
                  <a:srgbClr val="153B61"/>
                </a:solidFill>
                <a:latin typeface="Arial"/>
                <a:cs typeface="Arial"/>
              </a:rPr>
              <a:t>site.</a:t>
            </a:r>
            <a:r>
              <a:rPr dirty="0" sz="2500" spc="-254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If</a:t>
            </a:r>
            <a:r>
              <a:rPr dirty="0" sz="2500" spc="-5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55">
                <a:solidFill>
                  <a:srgbClr val="153B61"/>
                </a:solidFill>
                <a:latin typeface="Arial"/>
                <a:cs typeface="Arial"/>
              </a:rPr>
              <a:t>it</a:t>
            </a:r>
            <a:r>
              <a:rPr dirty="0" sz="2500" spc="-4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55">
                <a:solidFill>
                  <a:srgbClr val="153B61"/>
                </a:solidFill>
                <a:latin typeface="Arial"/>
                <a:cs typeface="Arial"/>
              </a:rPr>
              <a:t>does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53B61"/>
                </a:solidFill>
                <a:latin typeface="Arial"/>
                <a:cs typeface="Arial"/>
              </a:rPr>
              <a:t>not</a:t>
            </a:r>
            <a:r>
              <a:rPr dirty="0" sz="2500" spc="-5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15">
                <a:solidFill>
                  <a:srgbClr val="153B61"/>
                </a:solidFill>
                <a:latin typeface="Arial"/>
                <a:cs typeface="Arial"/>
              </a:rPr>
              <a:t>appear,</a:t>
            </a:r>
            <a:r>
              <a:rPr dirty="0" sz="2500" spc="-254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then </a:t>
            </a:r>
            <a:r>
              <a:rPr dirty="0" sz="2500" spc="-30">
                <a:solidFill>
                  <a:srgbClr val="153B61"/>
                </a:solidFill>
                <a:latin typeface="Arial"/>
                <a:cs typeface="Arial"/>
              </a:rPr>
              <a:t>inform</a:t>
            </a:r>
            <a:r>
              <a:rPr dirty="0" sz="2500" spc="-14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your</a:t>
            </a:r>
            <a:r>
              <a:rPr dirty="0" sz="2500" spc="-5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29">
                <a:solidFill>
                  <a:srgbClr val="153B61"/>
                </a:solidFill>
                <a:latin typeface="Arial"/>
                <a:cs typeface="Arial"/>
              </a:rPr>
              <a:t>age-</a:t>
            </a:r>
            <a:r>
              <a:rPr dirty="0" sz="2500" spc="-95">
                <a:solidFill>
                  <a:srgbClr val="153B61"/>
                </a:solidFill>
                <a:latin typeface="Arial"/>
                <a:cs typeface="Arial"/>
              </a:rPr>
              <a:t>group</a:t>
            </a:r>
            <a:r>
              <a:rPr dirty="0" sz="2500" spc="-5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60">
                <a:solidFill>
                  <a:srgbClr val="153B61"/>
                </a:solidFill>
                <a:latin typeface="Arial"/>
                <a:cs typeface="Arial"/>
              </a:rPr>
              <a:t>registrar</a:t>
            </a:r>
            <a:r>
              <a:rPr dirty="0" sz="2500" spc="-5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50">
                <a:solidFill>
                  <a:srgbClr val="153B61"/>
                </a:solidFill>
                <a:latin typeface="Arial"/>
                <a:cs typeface="Arial"/>
              </a:rPr>
              <a:t>to</a:t>
            </a:r>
            <a:r>
              <a:rPr dirty="0" sz="2500" spc="-5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210">
                <a:solidFill>
                  <a:srgbClr val="153B61"/>
                </a:solidFill>
                <a:latin typeface="Arial"/>
                <a:cs typeface="Arial"/>
              </a:rPr>
              <a:t>make</a:t>
            </a:r>
            <a:r>
              <a:rPr dirty="0" sz="2500" spc="-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25">
                <a:solidFill>
                  <a:srgbClr val="153B61"/>
                </a:solidFill>
                <a:latin typeface="Arial"/>
                <a:cs typeface="Arial"/>
              </a:rPr>
              <a:t>sure</a:t>
            </a:r>
            <a:r>
              <a:rPr dirty="0" sz="2500" spc="-5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55">
                <a:solidFill>
                  <a:srgbClr val="153B61"/>
                </a:solidFill>
                <a:latin typeface="Arial"/>
                <a:cs typeface="Arial"/>
              </a:rPr>
              <a:t>it</a:t>
            </a:r>
            <a:r>
              <a:rPr dirty="0" sz="2500" spc="-55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55">
                <a:solidFill>
                  <a:srgbClr val="153B61"/>
                </a:solidFill>
                <a:latin typeface="Arial"/>
                <a:cs typeface="Arial"/>
              </a:rPr>
              <a:t>does</a:t>
            </a:r>
            <a:r>
              <a:rPr dirty="0" sz="2500" spc="-20">
                <a:solidFill>
                  <a:srgbClr val="153B61"/>
                </a:solidFill>
                <a:latin typeface="Arial"/>
                <a:cs typeface="Arial"/>
              </a:rPr>
              <a:t> </a:t>
            </a:r>
            <a:r>
              <a:rPr dirty="0" sz="2500" spc="-165">
                <a:solidFill>
                  <a:srgbClr val="153B61"/>
                </a:solidFill>
                <a:latin typeface="Arial"/>
                <a:cs typeface="Arial"/>
              </a:rPr>
              <a:t>appear.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2599" y="146644"/>
            <a:ext cx="26784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 b="0">
                <a:solidFill>
                  <a:srgbClr val="1B3B60"/>
                </a:solidFill>
                <a:latin typeface="Arial"/>
                <a:cs typeface="Arial"/>
              </a:rPr>
              <a:t>During</a:t>
            </a:r>
            <a:r>
              <a:rPr dirty="0" spc="-120" b="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1B3B60"/>
                </a:solidFill>
                <a:latin typeface="Arial"/>
                <a:cs typeface="Arial"/>
              </a:rPr>
              <a:t>the</a:t>
            </a:r>
            <a:r>
              <a:rPr dirty="0" spc="-125" b="0">
                <a:solidFill>
                  <a:srgbClr val="1B3B60"/>
                </a:solidFill>
                <a:latin typeface="Arial"/>
                <a:cs typeface="Arial"/>
              </a:rPr>
              <a:t> </a:t>
            </a:r>
            <a:r>
              <a:rPr dirty="0" spc="-300" b="0">
                <a:solidFill>
                  <a:srgbClr val="1B3B60"/>
                </a:solidFill>
                <a:latin typeface="Arial"/>
                <a:cs typeface="Arial"/>
              </a:rPr>
              <a:t>Season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08124" y="1067661"/>
            <a:ext cx="7899400" cy="5554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1D3C5F"/>
                </a:solidFill>
                <a:latin typeface="Arial"/>
                <a:cs typeface="Arial"/>
              </a:rPr>
              <a:t>Prior</a:t>
            </a:r>
            <a:r>
              <a:rPr dirty="0" sz="2100" spc="-75">
                <a:solidFill>
                  <a:srgbClr val="1D3C5F"/>
                </a:solidFill>
                <a:latin typeface="Arial"/>
                <a:cs typeface="Arial"/>
              </a:rPr>
              <a:t> </a:t>
            </a:r>
            <a:r>
              <a:rPr dirty="0" sz="2100" spc="50">
                <a:solidFill>
                  <a:srgbClr val="1D3C5F"/>
                </a:solidFill>
                <a:latin typeface="Arial"/>
                <a:cs typeface="Arial"/>
              </a:rPr>
              <a:t>to</a:t>
            </a:r>
            <a:r>
              <a:rPr dirty="0" sz="2100" spc="-15">
                <a:solidFill>
                  <a:srgbClr val="1D3C5F"/>
                </a:solidFill>
                <a:latin typeface="Arial"/>
                <a:cs typeface="Arial"/>
              </a:rPr>
              <a:t> </a:t>
            </a:r>
            <a:r>
              <a:rPr dirty="0" sz="2100" spc="-190">
                <a:solidFill>
                  <a:srgbClr val="1D3C5F"/>
                </a:solidFill>
                <a:latin typeface="Arial"/>
                <a:cs typeface="Arial"/>
              </a:rPr>
              <a:t>any</a:t>
            </a:r>
            <a:r>
              <a:rPr dirty="0" sz="2100">
                <a:solidFill>
                  <a:srgbClr val="1D3C5F"/>
                </a:solidFill>
                <a:latin typeface="Arial"/>
                <a:cs typeface="Arial"/>
              </a:rPr>
              <a:t> </a:t>
            </a:r>
            <a:r>
              <a:rPr dirty="0" sz="2100" spc="-215">
                <a:solidFill>
                  <a:srgbClr val="1D3C5F"/>
                </a:solidFill>
                <a:latin typeface="Arial"/>
                <a:cs typeface="Arial"/>
              </a:rPr>
              <a:t>game</a:t>
            </a:r>
            <a:r>
              <a:rPr dirty="0" sz="2100" spc="-5">
                <a:solidFill>
                  <a:srgbClr val="1D3C5F"/>
                </a:solidFill>
                <a:latin typeface="Arial"/>
                <a:cs typeface="Arial"/>
              </a:rPr>
              <a:t> </a:t>
            </a:r>
            <a:r>
              <a:rPr dirty="0" sz="2100" spc="-90">
                <a:solidFill>
                  <a:srgbClr val="1D3C5F"/>
                </a:solidFill>
                <a:latin typeface="Arial"/>
                <a:cs typeface="Arial"/>
              </a:rPr>
              <a:t>you</a:t>
            </a:r>
            <a:r>
              <a:rPr dirty="0" sz="2100" spc="-15">
                <a:solidFill>
                  <a:srgbClr val="1D3C5F"/>
                </a:solidFill>
                <a:latin typeface="Arial"/>
                <a:cs typeface="Arial"/>
              </a:rPr>
              <a:t> </a:t>
            </a:r>
            <a:r>
              <a:rPr dirty="0" sz="2100" spc="-145">
                <a:solidFill>
                  <a:srgbClr val="1D3C5F"/>
                </a:solidFill>
                <a:latin typeface="Arial"/>
                <a:cs typeface="Arial"/>
              </a:rPr>
              <a:t>need</a:t>
            </a:r>
            <a:r>
              <a:rPr dirty="0" sz="2100">
                <a:solidFill>
                  <a:srgbClr val="1D3C5F"/>
                </a:solidFill>
                <a:latin typeface="Arial"/>
                <a:cs typeface="Arial"/>
              </a:rPr>
              <a:t> </a:t>
            </a:r>
            <a:r>
              <a:rPr dirty="0" sz="2100" spc="50">
                <a:solidFill>
                  <a:srgbClr val="1D3C5F"/>
                </a:solidFill>
                <a:latin typeface="Arial"/>
                <a:cs typeface="Arial"/>
              </a:rPr>
              <a:t>to</a:t>
            </a:r>
            <a:r>
              <a:rPr dirty="0" sz="2100" spc="-15">
                <a:solidFill>
                  <a:srgbClr val="1D3C5F"/>
                </a:solidFill>
                <a:latin typeface="Arial"/>
                <a:cs typeface="Arial"/>
              </a:rPr>
              <a:t> </a:t>
            </a:r>
            <a:r>
              <a:rPr dirty="0" sz="2100" spc="-180">
                <a:solidFill>
                  <a:srgbClr val="1D3C5F"/>
                </a:solidFill>
                <a:latin typeface="Arial"/>
                <a:cs typeface="Arial"/>
              </a:rPr>
              <a:t>make</a:t>
            </a:r>
            <a:r>
              <a:rPr dirty="0" sz="2100" spc="-5">
                <a:solidFill>
                  <a:srgbClr val="1D3C5F"/>
                </a:solidFill>
                <a:latin typeface="Arial"/>
                <a:cs typeface="Arial"/>
              </a:rPr>
              <a:t> </a:t>
            </a:r>
            <a:r>
              <a:rPr dirty="0" sz="2100" spc="-100">
                <a:solidFill>
                  <a:srgbClr val="1D3C5F"/>
                </a:solidFill>
                <a:latin typeface="Arial"/>
                <a:cs typeface="Arial"/>
              </a:rPr>
              <a:t>sure</a:t>
            </a:r>
            <a:r>
              <a:rPr dirty="0" sz="2100" spc="-15">
                <a:solidFill>
                  <a:srgbClr val="1D3C5F"/>
                </a:solidFill>
                <a:latin typeface="Arial"/>
                <a:cs typeface="Arial"/>
              </a:rPr>
              <a:t> </a:t>
            </a:r>
            <a:r>
              <a:rPr dirty="0" sz="2100" spc="-90">
                <a:solidFill>
                  <a:srgbClr val="1D3C5F"/>
                </a:solidFill>
                <a:latin typeface="Arial"/>
                <a:cs typeface="Arial"/>
              </a:rPr>
              <a:t>you</a:t>
            </a:r>
            <a:r>
              <a:rPr dirty="0" sz="2100" spc="-20">
                <a:solidFill>
                  <a:srgbClr val="1D3C5F"/>
                </a:solidFill>
                <a:latin typeface="Arial"/>
                <a:cs typeface="Arial"/>
              </a:rPr>
              <a:t> </a:t>
            </a:r>
            <a:r>
              <a:rPr dirty="0" sz="2100" spc="-210">
                <a:solidFill>
                  <a:srgbClr val="1D3C5F"/>
                </a:solidFill>
                <a:latin typeface="Arial"/>
                <a:cs typeface="Arial"/>
              </a:rPr>
              <a:t>have</a:t>
            </a:r>
            <a:r>
              <a:rPr dirty="0" sz="2100" spc="-5">
                <a:solidFill>
                  <a:srgbClr val="1D3C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D3C5F"/>
                </a:solidFill>
                <a:latin typeface="Arial"/>
                <a:cs typeface="Arial"/>
              </a:rPr>
              <a:t>with</a:t>
            </a:r>
            <a:r>
              <a:rPr dirty="0" sz="2100" spc="-15">
                <a:solidFill>
                  <a:srgbClr val="1D3C5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D3C5F"/>
                </a:solidFill>
                <a:latin typeface="Arial"/>
                <a:cs typeface="Arial"/>
              </a:rPr>
              <a:t>you: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Arial"/>
              <a:cs typeface="Arial"/>
            </a:endParaRPr>
          </a:p>
          <a:p>
            <a:pPr algn="ctr" marL="156210" marR="140335">
              <a:lnSpc>
                <a:spcPts val="2410"/>
              </a:lnSpc>
            </a:pPr>
            <a:r>
              <a:rPr dirty="0" sz="2100" spc="90" b="1">
                <a:solidFill>
                  <a:srgbClr val="E32628"/>
                </a:solidFill>
                <a:latin typeface="Trebuchet MS"/>
                <a:cs typeface="Trebuchet MS"/>
              </a:rPr>
              <a:t>League</a:t>
            </a:r>
            <a:r>
              <a:rPr dirty="0" sz="2100" spc="-130" b="1">
                <a:solidFill>
                  <a:srgbClr val="E32628"/>
                </a:solidFill>
                <a:latin typeface="Trebuchet MS"/>
                <a:cs typeface="Trebuchet MS"/>
              </a:rPr>
              <a:t> </a:t>
            </a:r>
            <a:r>
              <a:rPr dirty="0" sz="2100" spc="165" b="1">
                <a:solidFill>
                  <a:srgbClr val="E32628"/>
                </a:solidFill>
                <a:latin typeface="Trebuchet MS"/>
                <a:cs typeface="Trebuchet MS"/>
              </a:rPr>
              <a:t>Handbook</a:t>
            </a:r>
            <a:r>
              <a:rPr dirty="0" sz="2100" spc="-35" b="1">
                <a:solidFill>
                  <a:srgbClr val="E32628"/>
                </a:solidFill>
                <a:latin typeface="Trebuchet MS"/>
                <a:cs typeface="Trebuchet MS"/>
              </a:rPr>
              <a:t> </a:t>
            </a:r>
            <a:r>
              <a:rPr dirty="0" sz="2100" spc="-150">
                <a:solidFill>
                  <a:srgbClr val="163A5D"/>
                </a:solidFill>
                <a:latin typeface="Arial"/>
                <a:cs typeface="Arial"/>
              </a:rPr>
              <a:t>(use</a:t>
            </a:r>
            <a:r>
              <a:rPr dirty="0" sz="2100" spc="-5">
                <a:solidFill>
                  <a:srgbClr val="163A5D"/>
                </a:solidFill>
                <a:latin typeface="Arial"/>
                <a:cs typeface="Arial"/>
              </a:rPr>
              <a:t> </a:t>
            </a:r>
            <a:r>
              <a:rPr dirty="0" sz="2100" spc="-55">
                <a:solidFill>
                  <a:srgbClr val="163A5D"/>
                </a:solidFill>
                <a:latin typeface="Arial"/>
                <a:cs typeface="Arial"/>
              </a:rPr>
              <a:t>this</a:t>
            </a:r>
            <a:r>
              <a:rPr dirty="0" sz="2100" spc="-25">
                <a:solidFill>
                  <a:srgbClr val="163A5D"/>
                </a:solidFill>
                <a:latin typeface="Arial"/>
                <a:cs typeface="Arial"/>
              </a:rPr>
              <a:t> </a:t>
            </a:r>
            <a:r>
              <a:rPr dirty="0" sz="2100" spc="-260">
                <a:solidFill>
                  <a:srgbClr val="163A5D"/>
                </a:solidFill>
                <a:latin typeface="Arial"/>
                <a:cs typeface="Arial"/>
              </a:rPr>
              <a:t>as</a:t>
            </a:r>
            <a:r>
              <a:rPr dirty="0" sz="2100">
                <a:solidFill>
                  <a:srgbClr val="163A5D"/>
                </a:solidFill>
                <a:latin typeface="Arial"/>
                <a:cs typeface="Arial"/>
              </a:rPr>
              <a:t> </a:t>
            </a:r>
            <a:r>
              <a:rPr dirty="0" sz="2100" spc="-270">
                <a:solidFill>
                  <a:srgbClr val="163A5D"/>
                </a:solidFill>
                <a:latin typeface="Arial"/>
                <a:cs typeface="Arial"/>
              </a:rPr>
              <a:t>a</a:t>
            </a:r>
            <a:r>
              <a:rPr dirty="0" sz="2100">
                <a:solidFill>
                  <a:srgbClr val="163A5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163A5D"/>
                </a:solidFill>
                <a:latin typeface="Arial"/>
                <a:cs typeface="Arial"/>
              </a:rPr>
              <a:t>point</a:t>
            </a:r>
            <a:r>
              <a:rPr dirty="0" sz="2100" spc="-25">
                <a:solidFill>
                  <a:srgbClr val="163A5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63A5D"/>
                </a:solidFill>
                <a:latin typeface="Arial"/>
                <a:cs typeface="Arial"/>
              </a:rPr>
              <a:t>of</a:t>
            </a:r>
            <a:r>
              <a:rPr dirty="0" sz="2100" spc="-30">
                <a:solidFill>
                  <a:srgbClr val="163A5D"/>
                </a:solidFill>
                <a:latin typeface="Arial"/>
                <a:cs typeface="Arial"/>
              </a:rPr>
              <a:t> </a:t>
            </a:r>
            <a:r>
              <a:rPr dirty="0" sz="2100" spc="-95">
                <a:solidFill>
                  <a:srgbClr val="163A5D"/>
                </a:solidFill>
                <a:latin typeface="Arial"/>
                <a:cs typeface="Arial"/>
              </a:rPr>
              <a:t>reference</a:t>
            </a:r>
            <a:r>
              <a:rPr dirty="0" sz="2100" spc="-30">
                <a:solidFill>
                  <a:srgbClr val="163A5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63A5D"/>
                </a:solidFill>
                <a:latin typeface="Arial"/>
                <a:cs typeface="Arial"/>
              </a:rPr>
              <a:t>if</a:t>
            </a:r>
            <a:r>
              <a:rPr dirty="0" sz="2100" spc="-25">
                <a:solidFill>
                  <a:srgbClr val="163A5D"/>
                </a:solidFill>
                <a:latin typeface="Arial"/>
                <a:cs typeface="Arial"/>
              </a:rPr>
              <a:t> </a:t>
            </a:r>
            <a:r>
              <a:rPr dirty="0" sz="2100" spc="-90">
                <a:solidFill>
                  <a:srgbClr val="163A5D"/>
                </a:solidFill>
                <a:latin typeface="Arial"/>
                <a:cs typeface="Arial"/>
              </a:rPr>
              <a:t>you</a:t>
            </a:r>
            <a:r>
              <a:rPr dirty="0" sz="2100" spc="-30">
                <a:solidFill>
                  <a:srgbClr val="163A5D"/>
                </a:solidFill>
                <a:latin typeface="Arial"/>
                <a:cs typeface="Arial"/>
              </a:rPr>
              <a:t> </a:t>
            </a:r>
            <a:r>
              <a:rPr dirty="0" sz="2100" spc="-210">
                <a:solidFill>
                  <a:srgbClr val="163A5D"/>
                </a:solidFill>
                <a:latin typeface="Arial"/>
                <a:cs typeface="Arial"/>
              </a:rPr>
              <a:t>have</a:t>
            </a:r>
            <a:r>
              <a:rPr dirty="0" sz="2100" spc="-5">
                <a:solidFill>
                  <a:srgbClr val="163A5D"/>
                </a:solidFill>
                <a:latin typeface="Arial"/>
                <a:cs typeface="Arial"/>
              </a:rPr>
              <a:t> </a:t>
            </a:r>
            <a:r>
              <a:rPr dirty="0" sz="2100" spc="-80">
                <a:solidFill>
                  <a:srgbClr val="163A5D"/>
                </a:solidFill>
                <a:latin typeface="Arial"/>
                <a:cs typeface="Arial"/>
              </a:rPr>
              <a:t>any </a:t>
            </a:r>
            <a:r>
              <a:rPr dirty="0" sz="2100" spc="-105">
                <a:solidFill>
                  <a:srgbClr val="163A5D"/>
                </a:solidFill>
                <a:latin typeface="Arial"/>
                <a:cs typeface="Arial"/>
              </a:rPr>
              <a:t>questions</a:t>
            </a:r>
            <a:r>
              <a:rPr dirty="0" sz="2100" spc="-45">
                <a:solidFill>
                  <a:srgbClr val="163A5D"/>
                </a:solidFill>
                <a:latin typeface="Arial"/>
                <a:cs typeface="Arial"/>
              </a:rPr>
              <a:t> </a:t>
            </a:r>
            <a:r>
              <a:rPr dirty="0" sz="2100" spc="-35">
                <a:solidFill>
                  <a:srgbClr val="163A5D"/>
                </a:solidFill>
                <a:latin typeface="Arial"/>
                <a:cs typeface="Arial"/>
              </a:rPr>
              <a:t>whilst</a:t>
            </a:r>
            <a:r>
              <a:rPr dirty="0" sz="2100" spc="-110">
                <a:solidFill>
                  <a:srgbClr val="163A5D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63A5D"/>
                </a:solidFill>
                <a:latin typeface="Arial"/>
                <a:cs typeface="Arial"/>
              </a:rPr>
              <a:t>at</a:t>
            </a:r>
            <a:r>
              <a:rPr dirty="0" sz="2100" spc="-95">
                <a:solidFill>
                  <a:srgbClr val="163A5D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63A5D"/>
                </a:solidFill>
                <a:latin typeface="Arial"/>
                <a:cs typeface="Arial"/>
              </a:rPr>
              <a:t>the</a:t>
            </a:r>
            <a:r>
              <a:rPr dirty="0" sz="2100" spc="-80">
                <a:solidFill>
                  <a:srgbClr val="163A5D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163A5D"/>
                </a:solidFill>
                <a:latin typeface="Arial"/>
                <a:cs typeface="Arial"/>
              </a:rPr>
              <a:t>game)</a:t>
            </a:r>
            <a:endParaRPr sz="2100">
              <a:latin typeface="Arial"/>
              <a:cs typeface="Arial"/>
            </a:endParaRPr>
          </a:p>
          <a:p>
            <a:pPr algn="ctr" marL="8255">
              <a:lnSpc>
                <a:spcPts val="2275"/>
              </a:lnSpc>
            </a:pPr>
            <a:r>
              <a:rPr dirty="0" sz="2100" spc="90" b="1">
                <a:solidFill>
                  <a:srgbClr val="C92021"/>
                </a:solidFill>
                <a:latin typeface="Trebuchet MS"/>
                <a:cs typeface="Trebuchet MS"/>
              </a:rPr>
              <a:t>Player</a:t>
            </a:r>
            <a:r>
              <a:rPr dirty="0" sz="2100" spc="-55" b="1">
                <a:solidFill>
                  <a:srgbClr val="C92021"/>
                </a:solidFill>
                <a:latin typeface="Trebuchet MS"/>
                <a:cs typeface="Trebuchet MS"/>
              </a:rPr>
              <a:t> </a:t>
            </a:r>
            <a:r>
              <a:rPr dirty="0" sz="2100" spc="114" b="1">
                <a:solidFill>
                  <a:srgbClr val="C92021"/>
                </a:solidFill>
                <a:latin typeface="Trebuchet MS"/>
                <a:cs typeface="Trebuchet MS"/>
              </a:rPr>
              <a:t>Squad</a:t>
            </a:r>
            <a:r>
              <a:rPr dirty="0" sz="2100" spc="-25" b="1">
                <a:solidFill>
                  <a:srgbClr val="C92021"/>
                </a:solidFill>
                <a:latin typeface="Trebuchet MS"/>
                <a:cs typeface="Trebuchet MS"/>
              </a:rPr>
              <a:t> </a:t>
            </a:r>
            <a:r>
              <a:rPr dirty="0" sz="2100" spc="95" b="1">
                <a:solidFill>
                  <a:srgbClr val="C92021"/>
                </a:solidFill>
                <a:latin typeface="Trebuchet MS"/>
                <a:cs typeface="Trebuchet MS"/>
              </a:rPr>
              <a:t>Sheets</a:t>
            </a:r>
            <a:r>
              <a:rPr dirty="0" sz="2100" spc="-30" b="1">
                <a:solidFill>
                  <a:srgbClr val="C92021"/>
                </a:solidFill>
                <a:latin typeface="Trebuchet MS"/>
                <a:cs typeface="Trebuchet MS"/>
              </a:rPr>
              <a:t> </a:t>
            </a:r>
            <a:r>
              <a:rPr dirty="0" sz="2100">
                <a:solidFill>
                  <a:srgbClr val="183C5F"/>
                </a:solidFill>
                <a:latin typeface="Arial"/>
                <a:cs typeface="Arial"/>
              </a:rPr>
              <a:t>-</a:t>
            </a:r>
            <a:r>
              <a:rPr dirty="0" sz="2100" spc="-20">
                <a:solidFill>
                  <a:srgbClr val="183C5F"/>
                </a:solidFill>
                <a:latin typeface="Arial"/>
                <a:cs typeface="Arial"/>
              </a:rPr>
              <a:t> </a:t>
            </a:r>
            <a:r>
              <a:rPr dirty="0" sz="2100" spc="-70">
                <a:solidFill>
                  <a:srgbClr val="1C3C64"/>
                </a:solidFill>
                <a:latin typeface="Arial"/>
                <a:cs typeface="Arial"/>
              </a:rPr>
              <a:t>they</a:t>
            </a:r>
            <a:r>
              <a:rPr dirty="0" sz="2100" spc="-15">
                <a:solidFill>
                  <a:srgbClr val="1C3C64"/>
                </a:solidFill>
                <a:latin typeface="Arial"/>
                <a:cs typeface="Arial"/>
              </a:rPr>
              <a:t> </a:t>
            </a:r>
            <a:r>
              <a:rPr dirty="0" sz="2100" spc="-145">
                <a:solidFill>
                  <a:srgbClr val="1C3C64"/>
                </a:solidFill>
                <a:latin typeface="Arial"/>
                <a:cs typeface="Arial"/>
              </a:rPr>
              <a:t>need</a:t>
            </a:r>
            <a:r>
              <a:rPr dirty="0" sz="2100">
                <a:solidFill>
                  <a:srgbClr val="1C3C64"/>
                </a:solidFill>
                <a:latin typeface="Arial"/>
                <a:cs typeface="Arial"/>
              </a:rPr>
              <a:t> </a:t>
            </a:r>
            <a:r>
              <a:rPr dirty="0" sz="2100" spc="50">
                <a:solidFill>
                  <a:srgbClr val="1C3C64"/>
                </a:solidFill>
                <a:latin typeface="Arial"/>
                <a:cs typeface="Arial"/>
              </a:rPr>
              <a:t>to</a:t>
            </a:r>
            <a:r>
              <a:rPr dirty="0" sz="2100" spc="-15">
                <a:solidFill>
                  <a:srgbClr val="1C3C64"/>
                </a:solidFill>
                <a:latin typeface="Arial"/>
                <a:cs typeface="Arial"/>
              </a:rPr>
              <a:t> </a:t>
            </a:r>
            <a:r>
              <a:rPr dirty="0" sz="2100" spc="-145">
                <a:solidFill>
                  <a:srgbClr val="1C3C64"/>
                </a:solidFill>
                <a:latin typeface="Arial"/>
                <a:cs typeface="Arial"/>
              </a:rPr>
              <a:t>be</a:t>
            </a:r>
            <a:r>
              <a:rPr dirty="0" sz="2100" spc="-5">
                <a:solidFill>
                  <a:srgbClr val="1C3C64"/>
                </a:solidFill>
                <a:latin typeface="Arial"/>
                <a:cs typeface="Arial"/>
              </a:rPr>
              <a:t> </a:t>
            </a:r>
            <a:r>
              <a:rPr dirty="0" sz="2100" spc="-105">
                <a:solidFill>
                  <a:srgbClr val="1C3C64"/>
                </a:solidFill>
                <a:latin typeface="Arial"/>
                <a:cs typeface="Arial"/>
              </a:rPr>
              <a:t>inspected</a:t>
            </a:r>
            <a:r>
              <a:rPr dirty="0" sz="2100" spc="-15">
                <a:solidFill>
                  <a:srgbClr val="1C3C64"/>
                </a:solidFill>
                <a:latin typeface="Arial"/>
                <a:cs typeface="Arial"/>
              </a:rPr>
              <a:t> </a:t>
            </a:r>
            <a:r>
              <a:rPr dirty="0" sz="2100" spc="-70">
                <a:solidFill>
                  <a:srgbClr val="1C3C64"/>
                </a:solidFill>
                <a:latin typeface="Arial"/>
                <a:cs typeface="Arial"/>
              </a:rPr>
              <a:t>before</a:t>
            </a:r>
            <a:r>
              <a:rPr dirty="0" sz="2100" spc="-20">
                <a:solidFill>
                  <a:srgbClr val="1C3C64"/>
                </a:solidFill>
                <a:latin typeface="Arial"/>
                <a:cs typeface="Arial"/>
              </a:rPr>
              <a:t> </a:t>
            </a:r>
            <a:r>
              <a:rPr dirty="0" sz="2100" spc="-45">
                <a:solidFill>
                  <a:srgbClr val="1C3C64"/>
                </a:solidFill>
                <a:latin typeface="Arial"/>
                <a:cs typeface="Arial"/>
              </a:rPr>
              <a:t>kick</a:t>
            </a:r>
            <a:r>
              <a:rPr dirty="0" sz="2100" spc="-15">
                <a:solidFill>
                  <a:srgbClr val="1C3C64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1C3C64"/>
                </a:solidFill>
                <a:latin typeface="Arial"/>
                <a:cs typeface="Arial"/>
              </a:rPr>
              <a:t>off</a:t>
            </a:r>
            <a:endParaRPr sz="2100">
              <a:latin typeface="Arial"/>
              <a:cs typeface="Arial"/>
            </a:endParaRPr>
          </a:p>
          <a:p>
            <a:pPr algn="ctr" marL="7620">
              <a:lnSpc>
                <a:spcPts val="2460"/>
              </a:lnSpc>
            </a:pPr>
            <a:r>
              <a:rPr dirty="0" sz="2100" spc="80" b="1">
                <a:solidFill>
                  <a:srgbClr val="E0272B"/>
                </a:solidFill>
                <a:latin typeface="Trebuchet MS"/>
                <a:cs typeface="Trebuchet MS"/>
              </a:rPr>
              <a:t>First</a:t>
            </a:r>
            <a:r>
              <a:rPr dirty="0" sz="2100" spc="-5" b="1">
                <a:solidFill>
                  <a:srgbClr val="E0272B"/>
                </a:solidFill>
                <a:latin typeface="Trebuchet MS"/>
                <a:cs typeface="Trebuchet MS"/>
              </a:rPr>
              <a:t> </a:t>
            </a:r>
            <a:r>
              <a:rPr dirty="0" sz="2100" spc="175" b="1">
                <a:solidFill>
                  <a:srgbClr val="E0272B"/>
                </a:solidFill>
                <a:latin typeface="Trebuchet MS"/>
                <a:cs typeface="Trebuchet MS"/>
              </a:rPr>
              <a:t>Aid</a:t>
            </a:r>
            <a:r>
              <a:rPr dirty="0" sz="2100" b="1">
                <a:solidFill>
                  <a:srgbClr val="E0272B"/>
                </a:solidFill>
                <a:latin typeface="Trebuchet MS"/>
                <a:cs typeface="Trebuchet MS"/>
              </a:rPr>
              <a:t> </a:t>
            </a:r>
            <a:r>
              <a:rPr dirty="0" sz="2100" spc="150" b="1">
                <a:solidFill>
                  <a:srgbClr val="E0272B"/>
                </a:solidFill>
                <a:latin typeface="Trebuchet MS"/>
                <a:cs typeface="Trebuchet MS"/>
              </a:rPr>
              <a:t>Kit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100">
              <a:latin typeface="Trebuchet MS"/>
              <a:cs typeface="Trebuchet MS"/>
            </a:endParaRPr>
          </a:p>
          <a:p>
            <a:pPr algn="ctr" marL="12700" marR="5080">
              <a:lnSpc>
                <a:spcPts val="2400"/>
              </a:lnSpc>
            </a:pPr>
            <a:r>
              <a:rPr dirty="0" sz="2100" spc="90" b="1">
                <a:solidFill>
                  <a:srgbClr val="EA2622"/>
                </a:solidFill>
                <a:latin typeface="Trebuchet MS"/>
                <a:cs typeface="Trebuchet MS"/>
              </a:rPr>
              <a:t>League</a:t>
            </a:r>
            <a:r>
              <a:rPr dirty="0" sz="2100" spc="-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45" b="1">
                <a:solidFill>
                  <a:srgbClr val="EA2622"/>
                </a:solidFill>
                <a:latin typeface="Trebuchet MS"/>
                <a:cs typeface="Trebuchet MS"/>
              </a:rPr>
              <a:t>officials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55" b="1">
                <a:solidFill>
                  <a:srgbClr val="EA2622"/>
                </a:solidFill>
                <a:latin typeface="Trebuchet MS"/>
                <a:cs typeface="Trebuchet MS"/>
              </a:rPr>
              <a:t>can</a:t>
            </a:r>
            <a:r>
              <a:rPr dirty="0" sz="2100" spc="-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130" b="1">
                <a:solidFill>
                  <a:srgbClr val="EA2622"/>
                </a:solidFill>
                <a:latin typeface="Trebuchet MS"/>
                <a:cs typeface="Trebuchet MS"/>
              </a:rPr>
              <a:t>ask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145" b="1">
                <a:solidFill>
                  <a:srgbClr val="EA2622"/>
                </a:solidFill>
                <a:latin typeface="Trebuchet MS"/>
                <a:cs typeface="Trebuchet MS"/>
              </a:rPr>
              <a:t>to</a:t>
            </a:r>
            <a:r>
              <a:rPr dirty="0" sz="2100" spc="-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65" b="1">
                <a:solidFill>
                  <a:srgbClr val="EA2622"/>
                </a:solidFill>
                <a:latin typeface="Trebuchet MS"/>
                <a:cs typeface="Trebuchet MS"/>
              </a:rPr>
              <a:t>inspect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114" b="1">
                <a:solidFill>
                  <a:srgbClr val="EA2622"/>
                </a:solidFill>
                <a:latin typeface="Trebuchet MS"/>
                <a:cs typeface="Trebuchet MS"/>
              </a:rPr>
              <a:t>on</a:t>
            </a:r>
            <a:r>
              <a:rPr dirty="0" sz="2100" spc="-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75" b="1">
                <a:solidFill>
                  <a:srgbClr val="EA2622"/>
                </a:solidFill>
                <a:latin typeface="Trebuchet MS"/>
                <a:cs typeface="Trebuchet MS"/>
              </a:rPr>
              <a:t>a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105" b="1">
                <a:solidFill>
                  <a:srgbClr val="EA2622"/>
                </a:solidFill>
                <a:latin typeface="Trebuchet MS"/>
                <a:cs typeface="Trebuchet MS"/>
              </a:rPr>
              <a:t>match</a:t>
            </a:r>
            <a:r>
              <a:rPr dirty="0" sz="2100" spc="-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90" b="1">
                <a:solidFill>
                  <a:srgbClr val="EA2622"/>
                </a:solidFill>
                <a:latin typeface="Trebuchet MS"/>
                <a:cs typeface="Trebuchet MS"/>
              </a:rPr>
              <a:t>day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145" b="1">
                <a:solidFill>
                  <a:srgbClr val="EA2622"/>
                </a:solidFill>
                <a:latin typeface="Trebuchet MS"/>
                <a:cs typeface="Trebuchet MS"/>
              </a:rPr>
              <a:t>to</a:t>
            </a:r>
            <a:r>
              <a:rPr dirty="0" sz="2100" spc="-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60" b="1">
                <a:solidFill>
                  <a:srgbClr val="EA2622"/>
                </a:solidFill>
                <a:latin typeface="Trebuchet MS"/>
                <a:cs typeface="Trebuchet MS"/>
              </a:rPr>
              <a:t>see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-25" b="1">
                <a:solidFill>
                  <a:srgbClr val="EA2622"/>
                </a:solidFill>
                <a:latin typeface="Trebuchet MS"/>
                <a:cs typeface="Trebuchet MS"/>
              </a:rPr>
              <a:t>if </a:t>
            </a:r>
            <a:r>
              <a:rPr dirty="0" sz="2100" spc="110" b="1">
                <a:solidFill>
                  <a:srgbClr val="EA2622"/>
                </a:solidFill>
                <a:latin typeface="Trebuchet MS"/>
                <a:cs typeface="Trebuchet MS"/>
              </a:rPr>
              <a:t>you</a:t>
            </a:r>
            <a:r>
              <a:rPr dirty="0" sz="2100" spc="3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65" b="1">
                <a:solidFill>
                  <a:srgbClr val="EA2622"/>
                </a:solidFill>
                <a:latin typeface="Trebuchet MS"/>
                <a:cs typeface="Trebuchet MS"/>
              </a:rPr>
              <a:t>have</a:t>
            </a:r>
            <a:r>
              <a:rPr dirty="0" sz="2100" spc="4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90" b="1">
                <a:solidFill>
                  <a:srgbClr val="EA2622"/>
                </a:solidFill>
                <a:latin typeface="Trebuchet MS"/>
                <a:cs typeface="Trebuchet MS"/>
              </a:rPr>
              <a:t>any</a:t>
            </a:r>
            <a:r>
              <a:rPr dirty="0" sz="2100" spc="4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70" b="1">
                <a:solidFill>
                  <a:srgbClr val="EA2622"/>
                </a:solidFill>
                <a:latin typeface="Trebuchet MS"/>
                <a:cs typeface="Trebuchet MS"/>
              </a:rPr>
              <a:t>of</a:t>
            </a:r>
            <a:r>
              <a:rPr dirty="0" sz="2100" spc="10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75" b="1">
                <a:solidFill>
                  <a:srgbClr val="EA2622"/>
                </a:solidFill>
                <a:latin typeface="Trebuchet MS"/>
                <a:cs typeface="Trebuchet MS"/>
              </a:rPr>
              <a:t>these</a:t>
            </a:r>
            <a:r>
              <a:rPr dirty="0" sz="2100" spc="4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110" b="1">
                <a:solidFill>
                  <a:srgbClr val="EA2622"/>
                </a:solidFill>
                <a:latin typeface="Trebuchet MS"/>
                <a:cs typeface="Trebuchet MS"/>
              </a:rPr>
              <a:t>items</a:t>
            </a:r>
            <a:r>
              <a:rPr dirty="0" sz="2100" spc="3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available.</a:t>
            </a:r>
            <a:r>
              <a:rPr dirty="0" sz="2100" spc="4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50" b="1">
                <a:solidFill>
                  <a:srgbClr val="EA2622"/>
                </a:solidFill>
                <a:latin typeface="Trebuchet MS"/>
                <a:cs typeface="Trebuchet MS"/>
              </a:rPr>
              <a:t>Failure</a:t>
            </a:r>
            <a:r>
              <a:rPr dirty="0" sz="2100" spc="4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145" b="1">
                <a:solidFill>
                  <a:srgbClr val="EA2622"/>
                </a:solidFill>
                <a:latin typeface="Trebuchet MS"/>
                <a:cs typeface="Trebuchet MS"/>
              </a:rPr>
              <a:t>to</a:t>
            </a:r>
            <a:r>
              <a:rPr dirty="0" sz="2100" spc="4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130" b="1">
                <a:solidFill>
                  <a:srgbClr val="EA2622"/>
                </a:solidFill>
                <a:latin typeface="Trebuchet MS"/>
                <a:cs typeface="Trebuchet MS"/>
              </a:rPr>
              <a:t>do</a:t>
            </a:r>
            <a:r>
              <a:rPr dirty="0" sz="2100" spc="4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-25" b="1">
                <a:solidFill>
                  <a:srgbClr val="EA2622"/>
                </a:solidFill>
                <a:latin typeface="Trebuchet MS"/>
                <a:cs typeface="Trebuchet MS"/>
              </a:rPr>
              <a:t>so,</a:t>
            </a:r>
            <a:r>
              <a:rPr dirty="0" sz="2100" spc="52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will</a:t>
            </a:r>
            <a:r>
              <a:rPr dirty="0" sz="2100" spc="4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70" b="1">
                <a:solidFill>
                  <a:srgbClr val="EA2622"/>
                </a:solidFill>
                <a:latin typeface="Trebuchet MS"/>
                <a:cs typeface="Trebuchet MS"/>
              </a:rPr>
              <a:t>result</a:t>
            </a:r>
            <a:r>
              <a:rPr dirty="0" sz="2100" spc="4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in</a:t>
            </a:r>
            <a:r>
              <a:rPr dirty="0" sz="2100" spc="4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75" b="1">
                <a:solidFill>
                  <a:srgbClr val="EA2622"/>
                </a:solidFill>
                <a:latin typeface="Trebuchet MS"/>
                <a:cs typeface="Trebuchet MS"/>
              </a:rPr>
              <a:t>a</a:t>
            </a:r>
            <a:r>
              <a:rPr dirty="0" sz="2100" spc="4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charge,</a:t>
            </a:r>
            <a:r>
              <a:rPr dirty="0" sz="2100" spc="4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95" b="1">
                <a:solidFill>
                  <a:srgbClr val="EA2622"/>
                </a:solidFill>
                <a:latin typeface="Trebuchet MS"/>
                <a:cs typeface="Trebuchet MS"/>
              </a:rPr>
              <a:t>and</a:t>
            </a:r>
            <a:r>
              <a:rPr dirty="0" sz="2100" spc="4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in</a:t>
            </a:r>
            <a:r>
              <a:rPr dirty="0" sz="2100" spc="4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80" b="1">
                <a:solidFill>
                  <a:srgbClr val="EA2622"/>
                </a:solidFill>
                <a:latin typeface="Trebuchet MS"/>
                <a:cs typeface="Trebuchet MS"/>
              </a:rPr>
              <a:t>the</a:t>
            </a:r>
            <a:r>
              <a:rPr dirty="0" sz="2100" spc="4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50" b="1">
                <a:solidFill>
                  <a:srgbClr val="EA2622"/>
                </a:solidFill>
                <a:latin typeface="Trebuchet MS"/>
                <a:cs typeface="Trebuchet MS"/>
              </a:rPr>
              <a:t>case</a:t>
            </a:r>
            <a:r>
              <a:rPr dirty="0" sz="2100" spc="4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70" b="1">
                <a:solidFill>
                  <a:srgbClr val="EA2622"/>
                </a:solidFill>
                <a:latin typeface="Trebuchet MS"/>
                <a:cs typeface="Trebuchet MS"/>
              </a:rPr>
              <a:t>of</a:t>
            </a:r>
            <a:r>
              <a:rPr dirty="0" sz="2100" spc="11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75" b="1">
                <a:solidFill>
                  <a:srgbClr val="EA2622"/>
                </a:solidFill>
                <a:latin typeface="Trebuchet MS"/>
                <a:cs typeface="Trebuchet MS"/>
              </a:rPr>
              <a:t>a</a:t>
            </a:r>
            <a:r>
              <a:rPr dirty="0" sz="2100" spc="4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90" b="1">
                <a:solidFill>
                  <a:srgbClr val="EA2622"/>
                </a:solidFill>
                <a:latin typeface="Trebuchet MS"/>
                <a:cs typeface="Trebuchet MS"/>
              </a:rPr>
              <a:t>Player</a:t>
            </a:r>
            <a:r>
              <a:rPr dirty="0" sz="2100" spc="4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120" b="1">
                <a:solidFill>
                  <a:srgbClr val="EA2622"/>
                </a:solidFill>
                <a:latin typeface="Trebuchet MS"/>
                <a:cs typeface="Trebuchet MS"/>
              </a:rPr>
              <a:t>not</a:t>
            </a:r>
            <a:r>
              <a:rPr dirty="0" sz="2100" spc="4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90" b="1">
                <a:solidFill>
                  <a:srgbClr val="EA2622"/>
                </a:solidFill>
                <a:latin typeface="Trebuchet MS"/>
                <a:cs typeface="Trebuchet MS"/>
              </a:rPr>
              <a:t>on </a:t>
            </a:r>
            <a:r>
              <a:rPr dirty="0" sz="2100" spc="80" b="1">
                <a:solidFill>
                  <a:srgbClr val="EA2622"/>
                </a:solidFill>
                <a:latin typeface="Trebuchet MS"/>
                <a:cs typeface="Trebuchet MS"/>
              </a:rPr>
              <a:t>the</a:t>
            </a:r>
            <a:r>
              <a:rPr dirty="0" sz="2100" spc="-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114" b="1">
                <a:solidFill>
                  <a:srgbClr val="EA2622"/>
                </a:solidFill>
                <a:latin typeface="Trebuchet MS"/>
                <a:cs typeface="Trebuchet MS"/>
              </a:rPr>
              <a:t>Squad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55" b="1">
                <a:solidFill>
                  <a:srgbClr val="EA2622"/>
                </a:solidFill>
                <a:latin typeface="Trebuchet MS"/>
                <a:cs typeface="Trebuchet MS"/>
              </a:rPr>
              <a:t>Sheet,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100" b="1">
                <a:solidFill>
                  <a:srgbClr val="EA2622"/>
                </a:solidFill>
                <a:latin typeface="Trebuchet MS"/>
                <a:cs typeface="Trebuchet MS"/>
              </a:rPr>
              <a:t>those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65" b="1">
                <a:solidFill>
                  <a:srgbClr val="EA2622"/>
                </a:solidFill>
                <a:latin typeface="Trebuchet MS"/>
                <a:cs typeface="Trebuchet MS"/>
              </a:rPr>
              <a:t>players</a:t>
            </a:r>
            <a:r>
              <a:rPr dirty="0" sz="2100" spc="-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290" b="1">
                <a:solidFill>
                  <a:srgbClr val="EA2622"/>
                </a:solidFill>
                <a:latin typeface="Trebuchet MS"/>
                <a:cs typeface="Trebuchet MS"/>
              </a:rPr>
              <a:t>WILL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330" b="1">
                <a:solidFill>
                  <a:srgbClr val="EA2622"/>
                </a:solidFill>
                <a:latin typeface="Trebuchet MS"/>
                <a:cs typeface="Trebuchet MS"/>
              </a:rPr>
              <a:t>NOT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229" b="1">
                <a:solidFill>
                  <a:srgbClr val="EA2622"/>
                </a:solidFill>
                <a:latin typeface="Trebuchet MS"/>
                <a:cs typeface="Trebuchet MS"/>
              </a:rPr>
              <a:t>BE</a:t>
            </a:r>
            <a:r>
              <a:rPr dirty="0" sz="2100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260" b="1">
                <a:solidFill>
                  <a:srgbClr val="EA2622"/>
                </a:solidFill>
                <a:latin typeface="Trebuchet MS"/>
                <a:cs typeface="Trebuchet MS"/>
              </a:rPr>
              <a:t>ABLE</a:t>
            </a:r>
            <a:r>
              <a:rPr dirty="0" sz="2100" spc="-5" b="1">
                <a:solidFill>
                  <a:srgbClr val="EA2622"/>
                </a:solidFill>
                <a:latin typeface="Trebuchet MS"/>
                <a:cs typeface="Trebuchet MS"/>
              </a:rPr>
              <a:t> </a:t>
            </a:r>
            <a:r>
              <a:rPr dirty="0" sz="2100" spc="229" b="1">
                <a:solidFill>
                  <a:srgbClr val="EA2622"/>
                </a:solidFill>
                <a:latin typeface="Trebuchet MS"/>
                <a:cs typeface="Trebuchet MS"/>
              </a:rPr>
              <a:t>TO </a:t>
            </a:r>
            <a:r>
              <a:rPr dirty="0" sz="2100" spc="80" b="1">
                <a:solidFill>
                  <a:srgbClr val="EA2622"/>
                </a:solidFill>
                <a:latin typeface="Trebuchet MS"/>
                <a:cs typeface="Trebuchet MS"/>
              </a:rPr>
              <a:t>PLAY.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100">
              <a:latin typeface="Trebuchet MS"/>
              <a:cs typeface="Trebuchet MS"/>
            </a:endParaRPr>
          </a:p>
          <a:p>
            <a:pPr algn="ctr" marL="442595" marR="426084">
              <a:lnSpc>
                <a:spcPts val="2400"/>
              </a:lnSpc>
              <a:spcBef>
                <a:spcPts val="5"/>
              </a:spcBef>
            </a:pPr>
            <a:r>
              <a:rPr dirty="0" sz="2100" spc="-195">
                <a:solidFill>
                  <a:srgbClr val="1A3B5F"/>
                </a:solidFill>
                <a:latin typeface="Arial"/>
                <a:cs typeface="Arial"/>
              </a:rPr>
              <a:t>You</a:t>
            </a:r>
            <a:r>
              <a:rPr dirty="0" sz="21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105">
                <a:solidFill>
                  <a:srgbClr val="1A3B5F"/>
                </a:solidFill>
                <a:latin typeface="Arial"/>
                <a:cs typeface="Arial"/>
              </a:rPr>
              <a:t>must</a:t>
            </a:r>
            <a:r>
              <a:rPr dirty="0" sz="2100" spc="-3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210">
                <a:solidFill>
                  <a:srgbClr val="1A3B5F"/>
                </a:solidFill>
                <a:latin typeface="Arial"/>
                <a:cs typeface="Arial"/>
              </a:rPr>
              <a:t>have</a:t>
            </a:r>
            <a:r>
              <a:rPr dirty="0" sz="21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270">
                <a:solidFill>
                  <a:srgbClr val="1A3B5F"/>
                </a:solidFill>
                <a:latin typeface="Arial"/>
                <a:cs typeface="Arial"/>
              </a:rPr>
              <a:t>a</a:t>
            </a:r>
            <a:r>
              <a:rPr dirty="0" sz="21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260">
                <a:solidFill>
                  <a:srgbClr val="1A3B5F"/>
                </a:solidFill>
                <a:latin typeface="Arial"/>
                <a:cs typeface="Arial"/>
              </a:rPr>
              <a:t>RESPECT</a:t>
            </a:r>
            <a:r>
              <a:rPr dirty="0" sz="21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204">
                <a:solidFill>
                  <a:srgbClr val="1A3B5F"/>
                </a:solidFill>
                <a:latin typeface="Arial"/>
                <a:cs typeface="Arial"/>
              </a:rPr>
              <a:t>BARRIER</a:t>
            </a:r>
            <a:r>
              <a:rPr dirty="0" sz="21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A3B5F"/>
                </a:solidFill>
                <a:latin typeface="Arial"/>
                <a:cs typeface="Arial"/>
              </a:rPr>
              <a:t>/</a:t>
            </a:r>
            <a:r>
              <a:rPr dirty="0" sz="21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140">
                <a:solidFill>
                  <a:srgbClr val="1A3B5F"/>
                </a:solidFill>
                <a:latin typeface="Arial"/>
                <a:cs typeface="Arial"/>
              </a:rPr>
              <a:t>cones</a:t>
            </a:r>
            <a:r>
              <a:rPr dirty="0" sz="21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A3B5F"/>
                </a:solidFill>
                <a:latin typeface="Arial"/>
                <a:cs typeface="Arial"/>
              </a:rPr>
              <a:t>/ </a:t>
            </a:r>
            <a:r>
              <a:rPr dirty="0" sz="2100" spc="-35">
                <a:solidFill>
                  <a:srgbClr val="1A3B5F"/>
                </a:solidFill>
                <a:latin typeface="Arial"/>
                <a:cs typeface="Arial"/>
              </a:rPr>
              <a:t>rope</a:t>
            </a:r>
            <a:r>
              <a:rPr dirty="0" sz="2100" spc="-1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A3B5F"/>
                </a:solidFill>
                <a:latin typeface="Arial"/>
                <a:cs typeface="Arial"/>
              </a:rPr>
              <a:t>that</a:t>
            </a:r>
            <a:r>
              <a:rPr dirty="0" sz="2100" spc="-1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75">
                <a:solidFill>
                  <a:srgbClr val="1A3B5F"/>
                </a:solidFill>
                <a:latin typeface="Arial"/>
                <a:cs typeface="Arial"/>
              </a:rPr>
              <a:t>prevents </a:t>
            </a:r>
            <a:r>
              <a:rPr dirty="0" sz="2100" spc="-85">
                <a:solidFill>
                  <a:srgbClr val="1A3B5F"/>
                </a:solidFill>
                <a:latin typeface="Arial"/>
                <a:cs typeface="Arial"/>
              </a:rPr>
              <a:t>spectators</a:t>
            </a:r>
            <a:r>
              <a:rPr dirty="0" sz="2100" spc="-6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1A3B5F"/>
                </a:solidFill>
                <a:latin typeface="Arial"/>
                <a:cs typeface="Arial"/>
              </a:rPr>
              <a:t>from</a:t>
            </a:r>
            <a:r>
              <a:rPr dirty="0" sz="2100" spc="-114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130">
                <a:solidFill>
                  <a:srgbClr val="1A3B5F"/>
                </a:solidFill>
                <a:latin typeface="Arial"/>
                <a:cs typeface="Arial"/>
              </a:rPr>
              <a:t>standing</a:t>
            </a:r>
            <a:r>
              <a:rPr dirty="0" sz="2100" spc="-1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A3B5F"/>
                </a:solidFill>
                <a:latin typeface="Arial"/>
                <a:cs typeface="Arial"/>
              </a:rPr>
              <a:t>on</a:t>
            </a:r>
            <a:r>
              <a:rPr dirty="0" sz="2100" spc="-6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A3B5F"/>
                </a:solidFill>
                <a:latin typeface="Arial"/>
                <a:cs typeface="Arial"/>
              </a:rPr>
              <a:t>the</a:t>
            </a:r>
            <a:r>
              <a:rPr dirty="0" sz="2100" spc="-7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1A3B5F"/>
                </a:solidFill>
                <a:latin typeface="Arial"/>
                <a:cs typeface="Arial"/>
              </a:rPr>
              <a:t>touchline</a:t>
            </a:r>
            <a:endParaRPr sz="2100">
              <a:latin typeface="Arial"/>
              <a:cs typeface="Arial"/>
            </a:endParaRPr>
          </a:p>
          <a:p>
            <a:pPr algn="ctr" marL="504825" marR="488950">
              <a:lnSpc>
                <a:spcPts val="2400"/>
              </a:lnSpc>
              <a:spcBef>
                <a:spcPts val="2400"/>
              </a:spcBef>
            </a:pPr>
            <a:r>
              <a:rPr dirty="0" sz="2100" spc="-155">
                <a:solidFill>
                  <a:srgbClr val="1A3B5F"/>
                </a:solidFill>
                <a:latin typeface="Arial"/>
                <a:cs typeface="Arial"/>
              </a:rPr>
              <a:t>Technical</a:t>
            </a:r>
            <a:r>
              <a:rPr dirty="0" sz="2100" spc="-21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120">
                <a:solidFill>
                  <a:srgbClr val="1A3B5F"/>
                </a:solidFill>
                <a:latin typeface="Arial"/>
                <a:cs typeface="Arial"/>
              </a:rPr>
              <a:t>Areas</a:t>
            </a:r>
            <a:r>
              <a:rPr dirty="0" sz="2100" spc="-3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A3B5F"/>
                </a:solidFill>
                <a:latin typeface="Arial"/>
                <a:cs typeface="Arial"/>
              </a:rPr>
              <a:t>–</a:t>
            </a:r>
            <a:r>
              <a:rPr dirty="0" sz="2100" spc="-1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50">
                <a:solidFill>
                  <a:srgbClr val="1A3B5F"/>
                </a:solidFill>
                <a:latin typeface="Arial"/>
                <a:cs typeface="Arial"/>
              </a:rPr>
              <a:t>No</a:t>
            </a:r>
            <a:r>
              <a:rPr dirty="0" sz="21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70">
                <a:solidFill>
                  <a:srgbClr val="1A3B5F"/>
                </a:solidFill>
                <a:latin typeface="Arial"/>
                <a:cs typeface="Arial"/>
              </a:rPr>
              <a:t>longer</a:t>
            </a:r>
            <a:r>
              <a:rPr dirty="0" sz="2100" spc="-1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180">
                <a:solidFill>
                  <a:srgbClr val="1A3B5F"/>
                </a:solidFill>
                <a:latin typeface="Arial"/>
                <a:cs typeface="Arial"/>
              </a:rPr>
              <a:t>can</a:t>
            </a:r>
            <a:r>
              <a:rPr dirty="0" sz="21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180">
                <a:solidFill>
                  <a:srgbClr val="1A3B5F"/>
                </a:solidFill>
                <a:latin typeface="Arial"/>
                <a:cs typeface="Arial"/>
              </a:rPr>
              <a:t>managers</a:t>
            </a:r>
            <a:r>
              <a:rPr dirty="0" sz="21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155">
                <a:solidFill>
                  <a:srgbClr val="1A3B5F"/>
                </a:solidFill>
                <a:latin typeface="Arial"/>
                <a:cs typeface="Arial"/>
              </a:rPr>
              <a:t>go</a:t>
            </a:r>
            <a:r>
              <a:rPr dirty="0" sz="21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90">
                <a:solidFill>
                  <a:srgbClr val="1A3B5F"/>
                </a:solidFill>
                <a:latin typeface="Arial"/>
                <a:cs typeface="Arial"/>
              </a:rPr>
              <a:t>running</a:t>
            </a:r>
            <a:r>
              <a:rPr dirty="0" sz="21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50">
                <a:solidFill>
                  <a:srgbClr val="1A3B5F"/>
                </a:solidFill>
                <a:latin typeface="Arial"/>
                <a:cs typeface="Arial"/>
              </a:rPr>
              <a:t>down</a:t>
            </a:r>
            <a:r>
              <a:rPr dirty="0" sz="2100" spc="-1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1A3B5F"/>
                </a:solidFill>
                <a:latin typeface="Arial"/>
                <a:cs typeface="Arial"/>
              </a:rPr>
              <a:t>the </a:t>
            </a:r>
            <a:r>
              <a:rPr dirty="0" sz="2100" spc="-75">
                <a:solidFill>
                  <a:srgbClr val="1A3B5F"/>
                </a:solidFill>
                <a:latin typeface="Arial"/>
                <a:cs typeface="Arial"/>
              </a:rPr>
              <a:t>touchline.</a:t>
            </a:r>
            <a:r>
              <a:rPr dirty="0" sz="2100" spc="-42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A3B5F"/>
                </a:solidFill>
                <a:latin typeface="Arial"/>
                <a:cs typeface="Arial"/>
              </a:rPr>
              <a:t>All</a:t>
            </a:r>
            <a:r>
              <a:rPr dirty="0" sz="2100" spc="-114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180">
                <a:solidFill>
                  <a:srgbClr val="1A3B5F"/>
                </a:solidFill>
                <a:latin typeface="Arial"/>
                <a:cs typeface="Arial"/>
              </a:rPr>
              <a:t>managers</a:t>
            </a:r>
            <a:r>
              <a:rPr dirty="0" sz="21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100">
                <a:solidFill>
                  <a:srgbClr val="1A3B5F"/>
                </a:solidFill>
                <a:latin typeface="Arial"/>
                <a:cs typeface="Arial"/>
              </a:rPr>
              <a:t>(max</a:t>
            </a:r>
            <a:r>
              <a:rPr dirty="0" sz="2100" spc="-3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A3B5F"/>
                </a:solidFill>
                <a:latin typeface="Arial"/>
                <a:cs typeface="Arial"/>
              </a:rPr>
              <a:t>of</a:t>
            </a:r>
            <a:r>
              <a:rPr dirty="0" sz="2100" spc="-4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A3B5F"/>
                </a:solidFill>
                <a:latin typeface="Arial"/>
                <a:cs typeface="Arial"/>
              </a:rPr>
              <a:t>3)</a:t>
            </a:r>
            <a:r>
              <a:rPr dirty="0" sz="2100" spc="-3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105">
                <a:solidFill>
                  <a:srgbClr val="1A3B5F"/>
                </a:solidFill>
                <a:latin typeface="Arial"/>
                <a:cs typeface="Arial"/>
              </a:rPr>
              <a:t>must</a:t>
            </a:r>
            <a:r>
              <a:rPr dirty="0" sz="2100" spc="-3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145">
                <a:solidFill>
                  <a:srgbClr val="1A3B5F"/>
                </a:solidFill>
                <a:latin typeface="Arial"/>
                <a:cs typeface="Arial"/>
              </a:rPr>
              <a:t>be</a:t>
            </a:r>
            <a:r>
              <a:rPr dirty="0" sz="21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A3B5F"/>
                </a:solidFill>
                <a:latin typeface="Arial"/>
                <a:cs typeface="Arial"/>
              </a:rPr>
              <a:t>in</a:t>
            </a:r>
            <a:r>
              <a:rPr dirty="0" sz="2100" spc="-4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A3B5F"/>
                </a:solidFill>
                <a:latin typeface="Arial"/>
                <a:cs typeface="Arial"/>
              </a:rPr>
              <a:t>the</a:t>
            </a:r>
            <a:r>
              <a:rPr dirty="0" sz="2100" spc="-3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100">
                <a:solidFill>
                  <a:srgbClr val="1A3B5F"/>
                </a:solidFill>
                <a:latin typeface="Arial"/>
                <a:cs typeface="Arial"/>
              </a:rPr>
              <a:t>technical</a:t>
            </a:r>
            <a:r>
              <a:rPr dirty="0" sz="2100" spc="-4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A3B5F"/>
                </a:solidFill>
                <a:latin typeface="Arial"/>
                <a:cs typeface="Arial"/>
              </a:rPr>
              <a:t>area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005" y="1226144"/>
            <a:ext cx="8040370" cy="858519"/>
          </a:xfrm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793115" marR="5080" indent="-781050">
              <a:lnSpc>
                <a:spcPts val="3200"/>
              </a:lnSpc>
              <a:spcBef>
                <a:spcPts val="340"/>
              </a:spcBef>
            </a:pPr>
            <a:r>
              <a:rPr dirty="0" spc="-125" b="0">
                <a:solidFill>
                  <a:srgbClr val="1C3C58"/>
                </a:solidFill>
                <a:latin typeface="Arial"/>
                <a:cs typeface="Arial"/>
              </a:rPr>
              <a:t>This</a:t>
            </a:r>
            <a:r>
              <a:rPr dirty="0" spc="-70" b="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pc="-110" b="0">
                <a:solidFill>
                  <a:srgbClr val="1C3C58"/>
                </a:solidFill>
                <a:latin typeface="Arial"/>
                <a:cs typeface="Arial"/>
              </a:rPr>
              <a:t>presentation</a:t>
            </a:r>
            <a:r>
              <a:rPr dirty="0" spc="-85" b="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1C3C58"/>
                </a:solidFill>
                <a:latin typeface="Arial"/>
                <a:cs typeface="Arial"/>
              </a:rPr>
              <a:t>will</a:t>
            </a:r>
            <a:r>
              <a:rPr dirty="0" spc="-114" b="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pc="-80" b="0">
                <a:solidFill>
                  <a:srgbClr val="1C3C58"/>
                </a:solidFill>
                <a:latin typeface="Arial"/>
                <a:cs typeface="Arial"/>
              </a:rPr>
              <a:t>only</a:t>
            </a:r>
            <a:r>
              <a:rPr dirty="0" spc="-90" b="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pc="-75" b="0">
                <a:solidFill>
                  <a:srgbClr val="1C3C58"/>
                </a:solidFill>
                <a:latin typeface="Arial"/>
                <a:cs typeface="Arial"/>
              </a:rPr>
              <a:t>briefly</a:t>
            </a:r>
            <a:r>
              <a:rPr dirty="0" spc="-85" b="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pc="-65" b="0">
                <a:solidFill>
                  <a:srgbClr val="1C3C58"/>
                </a:solidFill>
                <a:latin typeface="Arial"/>
                <a:cs typeface="Arial"/>
              </a:rPr>
              <a:t>touch</a:t>
            </a:r>
            <a:r>
              <a:rPr dirty="0" spc="-90" b="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1C3C58"/>
                </a:solidFill>
                <a:latin typeface="Arial"/>
                <a:cs typeface="Arial"/>
              </a:rPr>
              <a:t>on</a:t>
            </a:r>
            <a:r>
              <a:rPr dirty="0" spc="-95" b="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1C3C58"/>
                </a:solidFill>
                <a:latin typeface="Arial"/>
                <a:cs typeface="Arial"/>
              </a:rPr>
              <a:t>the</a:t>
            </a:r>
            <a:r>
              <a:rPr dirty="0" spc="-90" b="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1C3C58"/>
                </a:solidFill>
                <a:latin typeface="Arial"/>
                <a:cs typeface="Arial"/>
              </a:rPr>
              <a:t>working </a:t>
            </a:r>
            <a:r>
              <a:rPr dirty="0" spc="-140" b="0">
                <a:solidFill>
                  <a:srgbClr val="1C3C58"/>
                </a:solidFill>
                <a:latin typeface="Arial"/>
                <a:cs typeface="Arial"/>
              </a:rPr>
              <a:t>practices,</a:t>
            </a:r>
            <a:r>
              <a:rPr dirty="0" spc="-285" b="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pc="-105" b="0">
                <a:solidFill>
                  <a:srgbClr val="1C3C58"/>
                </a:solidFill>
                <a:latin typeface="Arial"/>
                <a:cs typeface="Arial"/>
              </a:rPr>
              <a:t>rules</a:t>
            </a:r>
            <a:r>
              <a:rPr dirty="0" spc="-90" b="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pc="-235" b="0">
                <a:solidFill>
                  <a:srgbClr val="1C3C58"/>
                </a:solidFill>
                <a:latin typeface="Arial"/>
                <a:cs typeface="Arial"/>
              </a:rPr>
              <a:t>and</a:t>
            </a:r>
            <a:r>
              <a:rPr dirty="0" b="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pc="-130" b="0">
                <a:solidFill>
                  <a:srgbClr val="1C3C58"/>
                </a:solidFill>
                <a:latin typeface="Arial"/>
                <a:cs typeface="Arial"/>
              </a:rPr>
              <a:t>regulations</a:t>
            </a:r>
            <a:r>
              <a:rPr dirty="0" spc="-65" b="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1C3C58"/>
                </a:solidFill>
                <a:latin typeface="Arial"/>
                <a:cs typeface="Arial"/>
              </a:rPr>
              <a:t>of</a:t>
            </a:r>
            <a:r>
              <a:rPr dirty="0" spc="-70" b="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1C3C58"/>
                </a:solidFill>
                <a:latin typeface="Arial"/>
                <a:cs typeface="Arial"/>
              </a:rPr>
              <a:t>the</a:t>
            </a:r>
            <a:r>
              <a:rPr dirty="0" spc="-55" b="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pc="-275" b="0">
                <a:solidFill>
                  <a:srgbClr val="1C3C58"/>
                </a:solidFill>
                <a:latin typeface="Arial"/>
                <a:cs typeface="Arial"/>
              </a:rPr>
              <a:t>League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81942" y="2851744"/>
            <a:ext cx="8771255" cy="248412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133350" marR="125730">
              <a:lnSpc>
                <a:spcPts val="3200"/>
              </a:lnSpc>
              <a:spcBef>
                <a:spcPts val="340"/>
              </a:spcBef>
            </a:pPr>
            <a:r>
              <a:rPr dirty="0" sz="2800" spc="-125">
                <a:solidFill>
                  <a:srgbClr val="1C3C58"/>
                </a:solidFill>
                <a:latin typeface="Arial"/>
                <a:cs typeface="Arial"/>
              </a:rPr>
              <a:t>This</a:t>
            </a:r>
            <a:r>
              <a:rPr dirty="0" sz="2800" spc="-5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1C3C58"/>
                </a:solidFill>
                <a:latin typeface="Arial"/>
                <a:cs typeface="Arial"/>
              </a:rPr>
              <a:t>presentation</a:t>
            </a:r>
            <a:r>
              <a:rPr dirty="0" sz="2800" spc="-3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1C3C58"/>
                </a:solidFill>
                <a:latin typeface="Arial"/>
                <a:cs typeface="Arial"/>
              </a:rPr>
              <a:t>is</a:t>
            </a:r>
            <a:r>
              <a:rPr dirty="0" sz="2800" spc="-25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C3C58"/>
                </a:solidFill>
                <a:latin typeface="Arial"/>
                <a:cs typeface="Arial"/>
              </a:rPr>
              <a:t>not</a:t>
            </a:r>
            <a:r>
              <a:rPr dirty="0" sz="2800" spc="-3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375">
                <a:solidFill>
                  <a:srgbClr val="1C3C58"/>
                </a:solidFill>
                <a:latin typeface="Arial"/>
                <a:cs typeface="Arial"/>
              </a:rPr>
              <a:t>a</a:t>
            </a:r>
            <a:r>
              <a:rPr dirty="0" sz="280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1C3C58"/>
                </a:solidFill>
                <a:latin typeface="Arial"/>
                <a:cs typeface="Arial"/>
              </a:rPr>
              <a:t>substitute</a:t>
            </a:r>
            <a:r>
              <a:rPr dirty="0" sz="2800" spc="-3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C3C58"/>
                </a:solidFill>
                <a:latin typeface="Arial"/>
                <a:cs typeface="Arial"/>
              </a:rPr>
              <a:t>for</a:t>
            </a:r>
            <a:r>
              <a:rPr dirty="0" sz="2800" spc="-3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170">
                <a:solidFill>
                  <a:srgbClr val="1C3C58"/>
                </a:solidFill>
                <a:latin typeface="Arial"/>
                <a:cs typeface="Arial"/>
              </a:rPr>
              <a:t>reading</a:t>
            </a:r>
            <a:r>
              <a:rPr dirty="0" sz="2800" spc="-25">
                <a:solidFill>
                  <a:srgbClr val="1C3C58"/>
                </a:solidFill>
                <a:latin typeface="Arial"/>
                <a:cs typeface="Arial"/>
              </a:rPr>
              <a:t> the</a:t>
            </a:r>
            <a:r>
              <a:rPr dirty="0" sz="2800" spc="-3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275">
                <a:solidFill>
                  <a:srgbClr val="1C3C58"/>
                </a:solidFill>
                <a:latin typeface="Arial"/>
                <a:cs typeface="Arial"/>
              </a:rPr>
              <a:t>League </a:t>
            </a:r>
            <a:r>
              <a:rPr dirty="0" sz="2800" spc="-105">
                <a:solidFill>
                  <a:srgbClr val="1C3C58"/>
                </a:solidFill>
                <a:latin typeface="Arial"/>
                <a:cs typeface="Arial"/>
              </a:rPr>
              <a:t>rules</a:t>
            </a:r>
            <a:r>
              <a:rPr dirty="0" sz="2800" spc="-9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1C3C58"/>
                </a:solidFill>
                <a:latin typeface="Arial"/>
                <a:cs typeface="Arial"/>
              </a:rPr>
              <a:t>-</a:t>
            </a:r>
            <a:r>
              <a:rPr dirty="0" sz="2800" spc="-42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265">
                <a:solidFill>
                  <a:srgbClr val="1C3C58"/>
                </a:solidFill>
                <a:latin typeface="Arial"/>
                <a:cs typeface="Arial"/>
              </a:rPr>
              <a:t>You</a:t>
            </a:r>
            <a:r>
              <a:rPr dirty="0" sz="2800" spc="-5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C3C58"/>
                </a:solidFill>
                <a:latin typeface="Arial"/>
                <a:cs typeface="Arial"/>
              </a:rPr>
              <a:t>will</a:t>
            </a:r>
            <a:r>
              <a:rPr dirty="0" sz="2800" spc="-9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C3C58"/>
                </a:solidFill>
                <a:latin typeface="Arial"/>
                <a:cs typeface="Arial"/>
              </a:rPr>
              <a:t>still</a:t>
            </a:r>
            <a:r>
              <a:rPr dirty="0" sz="2800" spc="-45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190">
                <a:solidFill>
                  <a:srgbClr val="1C3C58"/>
                </a:solidFill>
                <a:latin typeface="Arial"/>
                <a:cs typeface="Arial"/>
              </a:rPr>
              <a:t>need</a:t>
            </a:r>
            <a:r>
              <a:rPr dirty="0" sz="2800" spc="-5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1C3C58"/>
                </a:solidFill>
                <a:latin typeface="Arial"/>
                <a:cs typeface="Arial"/>
              </a:rPr>
              <a:t>to</a:t>
            </a:r>
            <a:r>
              <a:rPr dirty="0" sz="2800" spc="-4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C3C58"/>
                </a:solidFill>
                <a:latin typeface="Arial"/>
                <a:cs typeface="Arial"/>
              </a:rPr>
              <a:t>read</a:t>
            </a:r>
            <a:endParaRPr sz="2800">
              <a:latin typeface="Arial"/>
              <a:cs typeface="Arial"/>
            </a:endParaRPr>
          </a:p>
          <a:p>
            <a:pPr algn="ctr" marL="12700" marR="5080">
              <a:lnSpc>
                <a:spcPts val="3200"/>
              </a:lnSpc>
              <a:spcBef>
                <a:spcPts val="3200"/>
              </a:spcBef>
            </a:pPr>
            <a:r>
              <a:rPr dirty="0" sz="2800" spc="-65">
                <a:solidFill>
                  <a:srgbClr val="1C3C58"/>
                </a:solidFill>
                <a:latin typeface="Arial"/>
                <a:cs typeface="Arial"/>
              </a:rPr>
              <a:t>For</a:t>
            </a:r>
            <a:r>
              <a:rPr dirty="0" sz="2800" spc="-13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60">
                <a:solidFill>
                  <a:srgbClr val="1C3C58"/>
                </a:solidFill>
                <a:latin typeface="Arial"/>
                <a:cs typeface="Arial"/>
              </a:rPr>
              <a:t>more</a:t>
            </a:r>
            <a:r>
              <a:rPr dirty="0" sz="2800" spc="-135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1C3C58"/>
                </a:solidFill>
                <a:latin typeface="Arial"/>
                <a:cs typeface="Arial"/>
              </a:rPr>
              <a:t>information</a:t>
            </a:r>
            <a:r>
              <a:rPr dirty="0" sz="2800" spc="-10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235">
                <a:solidFill>
                  <a:srgbClr val="1C3C58"/>
                </a:solidFill>
                <a:latin typeface="Arial"/>
                <a:cs typeface="Arial"/>
              </a:rPr>
              <a:t>and</a:t>
            </a:r>
            <a:r>
              <a:rPr dirty="0" sz="280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1C3C58"/>
                </a:solidFill>
                <a:latin typeface="Arial"/>
                <a:cs typeface="Arial"/>
              </a:rPr>
              <a:t>updated</a:t>
            </a:r>
            <a:r>
              <a:rPr dirty="0" sz="2800" spc="-45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210">
                <a:solidFill>
                  <a:srgbClr val="1C3C58"/>
                </a:solidFill>
                <a:latin typeface="Arial"/>
                <a:cs typeface="Arial"/>
              </a:rPr>
              <a:t>news</a:t>
            </a:r>
            <a:r>
              <a:rPr dirty="0" sz="280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1C3C58"/>
                </a:solidFill>
                <a:latin typeface="Arial"/>
                <a:cs typeface="Arial"/>
              </a:rPr>
              <a:t>during</a:t>
            </a:r>
            <a:r>
              <a:rPr dirty="0" sz="2800" spc="-65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C3C58"/>
                </a:solidFill>
                <a:latin typeface="Arial"/>
                <a:cs typeface="Arial"/>
              </a:rPr>
              <a:t>the</a:t>
            </a:r>
            <a:r>
              <a:rPr dirty="0" sz="2800" spc="-7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30">
                <a:solidFill>
                  <a:srgbClr val="1C3C58"/>
                </a:solidFill>
                <a:latin typeface="Arial"/>
                <a:cs typeface="Arial"/>
              </a:rPr>
              <a:t>season </a:t>
            </a:r>
            <a:r>
              <a:rPr dirty="0" sz="2800" spc="-195">
                <a:solidFill>
                  <a:srgbClr val="1C3C58"/>
                </a:solidFill>
                <a:latin typeface="Arial"/>
                <a:cs typeface="Arial"/>
              </a:rPr>
              <a:t>keep</a:t>
            </a:r>
            <a:r>
              <a:rPr dirty="0" sz="2800" spc="-5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1C3C58"/>
                </a:solidFill>
                <a:latin typeface="Arial"/>
                <a:cs typeface="Arial"/>
              </a:rPr>
              <a:t>visiting</a:t>
            </a:r>
            <a:r>
              <a:rPr dirty="0" sz="2800" spc="-8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C3C58"/>
                </a:solidFill>
                <a:latin typeface="Arial"/>
                <a:cs typeface="Arial"/>
              </a:rPr>
              <a:t>the</a:t>
            </a:r>
            <a:r>
              <a:rPr dirty="0" sz="2800" spc="-14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265">
                <a:solidFill>
                  <a:srgbClr val="1C3C58"/>
                </a:solidFill>
                <a:latin typeface="Arial"/>
                <a:cs typeface="Arial"/>
              </a:rPr>
              <a:t>League</a:t>
            </a:r>
            <a:r>
              <a:rPr dirty="0" sz="2800" spc="-5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120">
                <a:solidFill>
                  <a:srgbClr val="1C3C58"/>
                </a:solidFill>
                <a:latin typeface="Arial"/>
                <a:cs typeface="Arial"/>
              </a:rPr>
              <a:t>website</a:t>
            </a:r>
            <a:r>
              <a:rPr dirty="0" sz="2800" spc="-4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235">
                <a:solidFill>
                  <a:srgbClr val="1C3C58"/>
                </a:solidFill>
                <a:latin typeface="Arial"/>
                <a:cs typeface="Arial"/>
              </a:rPr>
              <a:t>and</a:t>
            </a:r>
            <a:r>
              <a:rPr dirty="0" sz="280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1C3C58"/>
                </a:solidFill>
                <a:latin typeface="Arial"/>
                <a:cs typeface="Arial"/>
              </a:rPr>
              <a:t>subscribe</a:t>
            </a:r>
            <a:r>
              <a:rPr dirty="0" sz="2800" spc="-3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1C3C58"/>
                </a:solidFill>
                <a:latin typeface="Arial"/>
                <a:cs typeface="Arial"/>
              </a:rPr>
              <a:t>to</a:t>
            </a:r>
            <a:r>
              <a:rPr dirty="0" sz="2800" spc="-40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C3C58"/>
                </a:solidFill>
                <a:latin typeface="Arial"/>
                <a:cs typeface="Arial"/>
              </a:rPr>
              <a:t>the</a:t>
            </a:r>
            <a:r>
              <a:rPr dirty="0" sz="2800" spc="-45">
                <a:solidFill>
                  <a:srgbClr val="1C3C58"/>
                </a:solidFill>
                <a:latin typeface="Arial"/>
                <a:cs typeface="Arial"/>
              </a:rPr>
              <a:t> </a:t>
            </a:r>
            <a:r>
              <a:rPr dirty="0" sz="2800" spc="-275">
                <a:solidFill>
                  <a:srgbClr val="1C3C58"/>
                </a:solidFill>
                <a:latin typeface="Arial"/>
                <a:cs typeface="Arial"/>
              </a:rPr>
              <a:t>League </a:t>
            </a:r>
            <a:r>
              <a:rPr dirty="0" sz="2800" spc="-30">
                <a:solidFill>
                  <a:srgbClr val="1C3C58"/>
                </a:solidFill>
                <a:latin typeface="Arial"/>
                <a:cs typeface="Arial"/>
              </a:rPr>
              <a:t>newsletter.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50" y="620711"/>
            <a:ext cx="8045450" cy="573881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575" rIns="0" bIns="0" rtlCol="0" vert="horz">
            <a:spAutoFit/>
          </a:bodyPr>
          <a:lstStyle/>
          <a:p>
            <a:pPr marL="2723515">
              <a:lnSpc>
                <a:spcPct val="100000"/>
              </a:lnSpc>
              <a:spcBef>
                <a:spcPts val="100"/>
              </a:spcBef>
            </a:pPr>
            <a:r>
              <a:rPr dirty="0" spc="-70" b="0">
                <a:solidFill>
                  <a:srgbClr val="1A3B60"/>
                </a:solidFill>
                <a:latin typeface="Arial"/>
                <a:cs typeface="Arial"/>
              </a:rPr>
              <a:t>During</a:t>
            </a:r>
            <a:r>
              <a:rPr dirty="0" spc="-120" b="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1A3B60"/>
                </a:solidFill>
                <a:latin typeface="Arial"/>
                <a:cs typeface="Arial"/>
              </a:rPr>
              <a:t>the</a:t>
            </a:r>
            <a:r>
              <a:rPr dirty="0" spc="-125" b="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pc="-300" b="0">
                <a:solidFill>
                  <a:srgbClr val="1A3B60"/>
                </a:solidFill>
                <a:latin typeface="Arial"/>
                <a:cs typeface="Arial"/>
              </a:rPr>
              <a:t>Season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95517" y="1585992"/>
            <a:ext cx="7753984" cy="5124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Prior</a:t>
            </a:r>
            <a:r>
              <a:rPr dirty="0" sz="2200" spc="-3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to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10">
                <a:solidFill>
                  <a:srgbClr val="1A3B5F"/>
                </a:solidFill>
                <a:latin typeface="Arial"/>
                <a:cs typeface="Arial"/>
              </a:rPr>
              <a:t>any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40">
                <a:solidFill>
                  <a:srgbClr val="1A3B5F"/>
                </a:solidFill>
                <a:latin typeface="Arial"/>
                <a:cs typeface="Arial"/>
              </a:rPr>
              <a:t>game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A3B5F"/>
                </a:solidFill>
                <a:latin typeface="Arial"/>
                <a:cs typeface="Arial"/>
              </a:rPr>
              <a:t>who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45">
                <a:solidFill>
                  <a:srgbClr val="1A3B5F"/>
                </a:solidFill>
                <a:latin typeface="Arial"/>
                <a:cs typeface="Arial"/>
              </a:rPr>
              <a:t>need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to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85">
                <a:solidFill>
                  <a:srgbClr val="1A3B5F"/>
                </a:solidFill>
                <a:latin typeface="Arial"/>
                <a:cs typeface="Arial"/>
              </a:rPr>
              <a:t>make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1A3B5F"/>
                </a:solidFill>
                <a:latin typeface="Arial"/>
                <a:cs typeface="Arial"/>
              </a:rPr>
              <a:t>sure</a:t>
            </a:r>
            <a:r>
              <a:rPr dirty="0" sz="2200" spc="-1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00">
                <a:solidFill>
                  <a:srgbClr val="1A3B5F"/>
                </a:solidFill>
                <a:latin typeface="Arial"/>
                <a:cs typeface="Arial"/>
              </a:rPr>
              <a:t>you</a:t>
            </a:r>
            <a:r>
              <a:rPr dirty="0" sz="2200" spc="-1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1A3B5F"/>
                </a:solidFill>
                <a:latin typeface="Arial"/>
                <a:cs typeface="Arial"/>
              </a:rPr>
              <a:t>do: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Arial"/>
              <a:cs typeface="Arial"/>
            </a:endParaRPr>
          </a:p>
          <a:p>
            <a:pPr marL="382270" marR="69215" indent="-306070">
              <a:lnSpc>
                <a:spcPts val="2500"/>
              </a:lnSpc>
              <a:buAutoNum type="arabicParenR"/>
              <a:tabLst>
                <a:tab pos="2568575" algn="l"/>
              </a:tabLst>
            </a:pPr>
            <a:r>
              <a:rPr dirty="0" sz="2200" spc="-114">
                <a:solidFill>
                  <a:srgbClr val="1A3B5F"/>
                </a:solidFill>
                <a:latin typeface="Arial"/>
                <a:cs typeface="Arial"/>
              </a:rPr>
              <a:t>Give</a:t>
            </a:r>
            <a:r>
              <a:rPr dirty="0" sz="2200" spc="-4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A3B5F"/>
                </a:solidFill>
                <a:latin typeface="Arial"/>
                <a:cs typeface="Arial"/>
              </a:rPr>
              <a:t>your</a:t>
            </a:r>
            <a:r>
              <a:rPr dirty="0" sz="2200" spc="-12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00">
                <a:solidFill>
                  <a:srgbClr val="1A3B5F"/>
                </a:solidFill>
                <a:latin typeface="Arial"/>
                <a:cs typeface="Arial"/>
              </a:rPr>
              <a:t>opponents</a:t>
            </a:r>
            <a:r>
              <a:rPr dirty="0" sz="2200" spc="-3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50">
                <a:solidFill>
                  <a:srgbClr val="1A3B5F"/>
                </a:solidFill>
                <a:latin typeface="Arial"/>
                <a:cs typeface="Arial"/>
              </a:rPr>
              <a:t>(and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A3B5F"/>
                </a:solidFill>
                <a:latin typeface="Arial"/>
                <a:cs typeface="Arial"/>
              </a:rPr>
              <a:t>the</a:t>
            </a:r>
            <a:r>
              <a:rPr dirty="0" sz="2200" spc="-3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80">
                <a:solidFill>
                  <a:srgbClr val="1A3B5F"/>
                </a:solidFill>
                <a:latin typeface="Arial"/>
                <a:cs typeface="Arial"/>
              </a:rPr>
              <a:t>ref,</a:t>
            </a:r>
            <a:r>
              <a:rPr dirty="0" sz="2200" spc="-22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50">
                <a:solidFill>
                  <a:srgbClr val="1A3B5F"/>
                </a:solidFill>
                <a:latin typeface="Arial"/>
                <a:cs typeface="Arial"/>
              </a:rPr>
              <a:t>it</a:t>
            </a:r>
            <a:r>
              <a:rPr dirty="0" sz="2200" spc="-3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1A3B5F"/>
                </a:solidFill>
                <a:latin typeface="Arial"/>
                <a:cs typeface="Arial"/>
              </a:rPr>
              <a:t>they</a:t>
            </a:r>
            <a:r>
              <a:rPr dirty="0" sz="2200" spc="-2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10">
                <a:solidFill>
                  <a:srgbClr val="1A3B5F"/>
                </a:solidFill>
                <a:latin typeface="Arial"/>
                <a:cs typeface="Arial"/>
              </a:rPr>
              <a:t>ask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for</a:t>
            </a:r>
            <a:r>
              <a:rPr dirty="0" sz="2200" spc="-3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it)</a:t>
            </a:r>
            <a:r>
              <a:rPr dirty="0" sz="2200" spc="-3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95">
                <a:solidFill>
                  <a:srgbClr val="1A3B5F"/>
                </a:solidFill>
                <a:latin typeface="Arial"/>
                <a:cs typeface="Arial"/>
              </a:rPr>
              <a:t>a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A3B5F"/>
                </a:solidFill>
                <a:latin typeface="Arial"/>
                <a:cs typeface="Arial"/>
              </a:rPr>
              <a:t>list</a:t>
            </a:r>
            <a:r>
              <a:rPr dirty="0" sz="2200" spc="-3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of</a:t>
            </a:r>
            <a:r>
              <a:rPr dirty="0" sz="2200" spc="-3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A3B5F"/>
                </a:solidFill>
                <a:latin typeface="Arial"/>
                <a:cs typeface="Arial"/>
              </a:rPr>
              <a:t>your </a:t>
            </a:r>
            <a:r>
              <a:rPr dirty="0" sz="2200" spc="-20">
                <a:solidFill>
                  <a:srgbClr val="1A3B5F"/>
                </a:solidFill>
                <a:latin typeface="Arial"/>
                <a:cs typeface="Arial"/>
              </a:rPr>
              <a:t>	</a:t>
            </a:r>
            <a:r>
              <a:rPr dirty="0" sz="2200" spc="-150">
                <a:solidFill>
                  <a:srgbClr val="1A3B5F"/>
                </a:solidFill>
                <a:latin typeface="Arial"/>
                <a:cs typeface="Arial"/>
              </a:rPr>
              <a:t>players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A3B5F"/>
                </a:solidFill>
                <a:latin typeface="Arial"/>
                <a:cs typeface="Arial"/>
              </a:rPr>
              <a:t>who</a:t>
            </a:r>
            <a:r>
              <a:rPr dirty="0" sz="2200" spc="-1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1A3B5F"/>
                </a:solidFill>
                <a:latin typeface="Arial"/>
                <a:cs typeface="Arial"/>
              </a:rPr>
              <a:t>are</a:t>
            </a:r>
            <a:r>
              <a:rPr dirty="0" sz="2200" spc="-3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A3B5F"/>
                </a:solidFill>
                <a:latin typeface="Arial"/>
                <a:cs typeface="Arial"/>
              </a:rPr>
              <a:t>playing</a:t>
            </a:r>
            <a:endParaRPr sz="2200">
              <a:latin typeface="Arial"/>
              <a:cs typeface="Arial"/>
            </a:endParaRPr>
          </a:p>
          <a:p>
            <a:pPr marL="525780" marR="212090" indent="-306070">
              <a:lnSpc>
                <a:spcPts val="2500"/>
              </a:lnSpc>
              <a:spcBef>
                <a:spcPts val="2500"/>
              </a:spcBef>
              <a:buAutoNum type="arabicParenR"/>
              <a:tabLst>
                <a:tab pos="2289175" algn="l"/>
              </a:tabLst>
            </a:pPr>
            <a:r>
              <a:rPr dirty="0" sz="2200" spc="-105">
                <a:solidFill>
                  <a:srgbClr val="1A3B5F"/>
                </a:solidFill>
                <a:latin typeface="Arial"/>
                <a:cs typeface="Arial"/>
              </a:rPr>
              <a:t>Check</a:t>
            </a:r>
            <a:r>
              <a:rPr dirty="0" sz="2200" spc="-5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A3B5F"/>
                </a:solidFill>
                <a:latin typeface="Arial"/>
                <a:cs typeface="Arial"/>
              </a:rPr>
              <a:t>your</a:t>
            </a:r>
            <a:r>
              <a:rPr dirty="0" sz="2200" spc="-13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00">
                <a:solidFill>
                  <a:srgbClr val="1A3B5F"/>
                </a:solidFill>
                <a:latin typeface="Arial"/>
                <a:cs typeface="Arial"/>
              </a:rPr>
              <a:t>opponents</a:t>
            </a:r>
            <a:r>
              <a:rPr dirty="0" sz="2200" spc="-5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35">
                <a:solidFill>
                  <a:srgbClr val="1A3B5F"/>
                </a:solidFill>
                <a:latin typeface="Arial"/>
                <a:cs typeface="Arial"/>
              </a:rPr>
              <a:t>Squad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90">
                <a:solidFill>
                  <a:srgbClr val="1A3B5F"/>
                </a:solidFill>
                <a:latin typeface="Arial"/>
                <a:cs typeface="Arial"/>
              </a:rPr>
              <a:t>Sheets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75">
                <a:solidFill>
                  <a:srgbClr val="1A3B5F"/>
                </a:solidFill>
                <a:latin typeface="Arial"/>
                <a:cs typeface="Arial"/>
              </a:rPr>
              <a:t>against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A3B5F"/>
                </a:solidFill>
                <a:latin typeface="Arial"/>
                <a:cs typeface="Arial"/>
              </a:rPr>
              <a:t>the</a:t>
            </a:r>
            <a:r>
              <a:rPr dirty="0" sz="2200" spc="-6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A3B5F"/>
                </a:solidFill>
                <a:latin typeface="Arial"/>
                <a:cs typeface="Arial"/>
              </a:rPr>
              <a:t>list</a:t>
            </a:r>
            <a:r>
              <a:rPr dirty="0" sz="2200" spc="-4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of</a:t>
            </a:r>
            <a:r>
              <a:rPr dirty="0" sz="2200" spc="-5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00">
                <a:solidFill>
                  <a:srgbClr val="1A3B5F"/>
                </a:solidFill>
                <a:latin typeface="Arial"/>
                <a:cs typeface="Arial"/>
              </a:rPr>
              <a:t>players </a:t>
            </a:r>
            <a:r>
              <a:rPr dirty="0" sz="2200" spc="-100">
                <a:solidFill>
                  <a:srgbClr val="1A3B5F"/>
                </a:solidFill>
                <a:latin typeface="Arial"/>
                <a:cs typeface="Arial"/>
              </a:rPr>
              <a:t>	</a:t>
            </a:r>
            <a:r>
              <a:rPr dirty="0" sz="2200" spc="-130">
                <a:solidFill>
                  <a:srgbClr val="1A3B5F"/>
                </a:solidFill>
                <a:latin typeface="Arial"/>
                <a:cs typeface="Arial"/>
              </a:rPr>
              <a:t>supplied</a:t>
            </a:r>
            <a:r>
              <a:rPr dirty="0" sz="2200" spc="-2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55">
                <a:solidFill>
                  <a:srgbClr val="1A3B5F"/>
                </a:solidFill>
                <a:latin typeface="Arial"/>
                <a:cs typeface="Arial"/>
              </a:rPr>
              <a:t>by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A3B5F"/>
                </a:solidFill>
                <a:latin typeface="Arial"/>
                <a:cs typeface="Arial"/>
              </a:rPr>
              <a:t>your</a:t>
            </a:r>
            <a:r>
              <a:rPr dirty="0" sz="2200" spc="-6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A3B5F"/>
                </a:solidFill>
                <a:latin typeface="Arial"/>
                <a:cs typeface="Arial"/>
              </a:rPr>
              <a:t>opponents.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365"/>
              </a:lnSpc>
              <a:tabLst>
                <a:tab pos="4025900" algn="l"/>
              </a:tabLst>
            </a:pPr>
            <a:r>
              <a:rPr dirty="0" sz="2200" spc="335" b="1">
                <a:solidFill>
                  <a:srgbClr val="FF2600"/>
                </a:solidFill>
                <a:latin typeface="Trebuchet MS"/>
                <a:cs typeface="Trebuchet MS"/>
              </a:rPr>
              <a:t>No</a:t>
            </a:r>
            <a:r>
              <a:rPr dirty="0" sz="2200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2200" spc="114" b="1">
                <a:solidFill>
                  <a:srgbClr val="FF2600"/>
                </a:solidFill>
                <a:latin typeface="Trebuchet MS"/>
                <a:cs typeface="Trebuchet MS"/>
              </a:rPr>
              <a:t>Squad</a:t>
            </a:r>
            <a:r>
              <a:rPr dirty="0" sz="2200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2200" spc="100" b="1">
                <a:solidFill>
                  <a:srgbClr val="FF2600"/>
                </a:solidFill>
                <a:latin typeface="Trebuchet MS"/>
                <a:cs typeface="Trebuchet MS"/>
              </a:rPr>
              <a:t>Sheet</a:t>
            </a:r>
            <a:r>
              <a:rPr dirty="0" sz="2200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2200" spc="260" b="1">
                <a:solidFill>
                  <a:srgbClr val="FF2600"/>
                </a:solidFill>
                <a:latin typeface="Trebuchet MS"/>
                <a:cs typeface="Trebuchet MS"/>
              </a:rPr>
              <a:t>-</a:t>
            </a:r>
            <a:r>
              <a:rPr dirty="0" sz="2200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2200" spc="335" b="1">
                <a:solidFill>
                  <a:srgbClr val="FF2600"/>
                </a:solidFill>
                <a:latin typeface="Trebuchet MS"/>
                <a:cs typeface="Trebuchet MS"/>
              </a:rPr>
              <a:t>No</a:t>
            </a:r>
            <a:r>
              <a:rPr dirty="0" sz="2200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2200" spc="120" b="1">
                <a:solidFill>
                  <a:srgbClr val="FF2600"/>
                </a:solidFill>
                <a:latin typeface="Trebuchet MS"/>
                <a:cs typeface="Trebuchet MS"/>
              </a:rPr>
              <a:t>game</a:t>
            </a:r>
            <a:r>
              <a:rPr dirty="0" sz="2200" b="1">
                <a:solidFill>
                  <a:srgbClr val="FF2600"/>
                </a:solidFill>
                <a:latin typeface="Trebuchet MS"/>
                <a:cs typeface="Trebuchet MS"/>
              </a:rPr>
              <a:t>	</a:t>
            </a:r>
            <a:r>
              <a:rPr dirty="0" sz="2200" spc="260" b="1">
                <a:solidFill>
                  <a:srgbClr val="FF2600"/>
                </a:solidFill>
                <a:latin typeface="Trebuchet MS"/>
                <a:cs typeface="Trebuchet MS"/>
              </a:rPr>
              <a:t>-</a:t>
            </a:r>
            <a:r>
              <a:rPr dirty="0" sz="2200" spc="-10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2200" spc="335" b="1">
                <a:solidFill>
                  <a:srgbClr val="FF2600"/>
                </a:solidFill>
                <a:latin typeface="Trebuchet MS"/>
                <a:cs typeface="Trebuchet MS"/>
              </a:rPr>
              <a:t>No</a:t>
            </a:r>
            <a:r>
              <a:rPr dirty="0" sz="2200" spc="-5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2200" spc="75" b="1">
                <a:solidFill>
                  <a:srgbClr val="FF2600"/>
                </a:solidFill>
                <a:latin typeface="Trebuchet MS"/>
                <a:cs typeface="Trebuchet MS"/>
              </a:rPr>
              <a:t>Exceptions</a:t>
            </a:r>
            <a:endParaRPr sz="2200">
              <a:latin typeface="Trebuchet MS"/>
              <a:cs typeface="Trebuchet MS"/>
            </a:endParaRPr>
          </a:p>
          <a:p>
            <a:pPr algn="ctr" marL="64135" marR="56515">
              <a:lnSpc>
                <a:spcPts val="2500"/>
              </a:lnSpc>
              <a:spcBef>
                <a:spcPts val="135"/>
              </a:spcBef>
            </a:pP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If</a:t>
            </a:r>
            <a:r>
              <a:rPr dirty="0" sz="2200" spc="-15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50">
                <a:solidFill>
                  <a:srgbClr val="1A3B5F"/>
                </a:solidFill>
                <a:latin typeface="Arial"/>
                <a:cs typeface="Arial"/>
              </a:rPr>
              <a:t>it</a:t>
            </a:r>
            <a:r>
              <a:rPr dirty="0" sz="2200" spc="-12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35">
                <a:solidFill>
                  <a:srgbClr val="1A3B5F"/>
                </a:solidFill>
                <a:latin typeface="Arial"/>
                <a:cs typeface="Arial"/>
              </a:rPr>
              <a:t>is</a:t>
            </a:r>
            <a:r>
              <a:rPr dirty="0" sz="2200" spc="-1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1A3B5F"/>
                </a:solidFill>
                <a:latin typeface="Arial"/>
                <a:cs typeface="Arial"/>
              </a:rPr>
              <a:t>found</a:t>
            </a:r>
            <a:r>
              <a:rPr dirty="0" sz="2200" spc="-3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95">
                <a:solidFill>
                  <a:srgbClr val="1A3B5F"/>
                </a:solidFill>
                <a:latin typeface="Arial"/>
                <a:cs typeface="Arial"/>
              </a:rPr>
              <a:t>a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25">
                <a:solidFill>
                  <a:srgbClr val="1A3B5F"/>
                </a:solidFill>
                <a:latin typeface="Arial"/>
                <a:cs typeface="Arial"/>
              </a:rPr>
              <a:t>player</a:t>
            </a:r>
            <a:r>
              <a:rPr dirty="0" sz="2200" spc="-3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35">
                <a:solidFill>
                  <a:srgbClr val="1A3B5F"/>
                </a:solidFill>
                <a:latin typeface="Arial"/>
                <a:cs typeface="Arial"/>
              </a:rPr>
              <a:t>has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75">
                <a:solidFill>
                  <a:srgbClr val="1A3B5F"/>
                </a:solidFill>
                <a:latin typeface="Arial"/>
                <a:cs typeface="Arial"/>
              </a:rPr>
              <a:t>played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 not</a:t>
            </a:r>
            <a:r>
              <a:rPr dirty="0" sz="2200" spc="-4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on</a:t>
            </a:r>
            <a:r>
              <a:rPr dirty="0" sz="2200" spc="-4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A3B5F"/>
                </a:solidFill>
                <a:latin typeface="Arial"/>
                <a:cs typeface="Arial"/>
              </a:rPr>
              <a:t>the</a:t>
            </a:r>
            <a:r>
              <a:rPr dirty="0" sz="2200" spc="-4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35">
                <a:solidFill>
                  <a:srgbClr val="1A3B5F"/>
                </a:solidFill>
                <a:latin typeface="Arial"/>
                <a:cs typeface="Arial"/>
              </a:rPr>
              <a:t>Squad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70">
                <a:solidFill>
                  <a:srgbClr val="1A3B5F"/>
                </a:solidFill>
                <a:latin typeface="Arial"/>
                <a:cs typeface="Arial"/>
              </a:rPr>
              <a:t>Sheet,</a:t>
            </a:r>
            <a:r>
              <a:rPr dirty="0" sz="2200" spc="-22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A3B5F"/>
                </a:solidFill>
                <a:latin typeface="Arial"/>
                <a:cs typeface="Arial"/>
              </a:rPr>
              <a:t>both</a:t>
            </a:r>
            <a:r>
              <a:rPr dirty="0" sz="2200" spc="-4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1A3B5F"/>
                </a:solidFill>
                <a:latin typeface="Arial"/>
                <a:cs typeface="Arial"/>
              </a:rPr>
              <a:t>teams 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will</a:t>
            </a:r>
            <a:r>
              <a:rPr dirty="0" sz="2200" spc="-5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65">
                <a:solidFill>
                  <a:srgbClr val="1A3B5F"/>
                </a:solidFill>
                <a:latin typeface="Arial"/>
                <a:cs typeface="Arial"/>
              </a:rPr>
              <a:t>be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A3B5F"/>
                </a:solidFill>
                <a:latin typeface="Arial"/>
                <a:cs typeface="Arial"/>
              </a:rPr>
              <a:t>charged</a:t>
            </a:r>
            <a:endParaRPr sz="2200">
              <a:latin typeface="Arial"/>
              <a:cs typeface="Arial"/>
            </a:endParaRPr>
          </a:p>
          <a:p>
            <a:pPr marL="2200275" indent="-306070">
              <a:lnSpc>
                <a:spcPct val="100000"/>
              </a:lnSpc>
              <a:spcBef>
                <a:spcPts val="2300"/>
              </a:spcBef>
              <a:buAutoNum type="arabicParenR" startAt="3"/>
              <a:tabLst>
                <a:tab pos="2200275" algn="l"/>
              </a:tabLst>
            </a:pPr>
            <a:r>
              <a:rPr dirty="0" sz="2200" spc="-80">
                <a:solidFill>
                  <a:srgbClr val="1A3B5F"/>
                </a:solidFill>
                <a:latin typeface="Arial"/>
                <a:cs typeface="Arial"/>
              </a:rPr>
              <a:t>Perform</a:t>
            </a:r>
            <a:r>
              <a:rPr dirty="0" sz="2200" spc="-7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A3B5F"/>
                </a:solidFill>
                <a:latin typeface="Arial"/>
                <a:cs typeface="Arial"/>
              </a:rPr>
              <a:t>the</a:t>
            </a:r>
            <a:r>
              <a:rPr dirty="0" sz="2200" spc="-6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50">
                <a:solidFill>
                  <a:srgbClr val="1A3B5F"/>
                </a:solidFill>
                <a:latin typeface="Arial"/>
                <a:cs typeface="Arial"/>
              </a:rPr>
              <a:t>Respect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55">
                <a:solidFill>
                  <a:srgbClr val="1A3B5F"/>
                </a:solidFill>
                <a:latin typeface="Arial"/>
                <a:cs typeface="Arial"/>
              </a:rPr>
              <a:t>Handshake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20"/>
              </a:spcBef>
            </a:pPr>
            <a:endParaRPr sz="2200">
              <a:latin typeface="Arial"/>
              <a:cs typeface="Arial"/>
            </a:endParaRPr>
          </a:p>
          <a:p>
            <a:pPr algn="ctr" marL="12065" marR="5080">
              <a:lnSpc>
                <a:spcPts val="2510"/>
              </a:lnSpc>
            </a:pPr>
            <a:r>
              <a:rPr dirty="0" sz="2200" spc="145" b="1">
                <a:solidFill>
                  <a:srgbClr val="1A3B5F"/>
                </a:solidFill>
                <a:latin typeface="Trebuchet MS"/>
                <a:cs typeface="Trebuchet MS"/>
              </a:rPr>
              <a:t>TIP:</a:t>
            </a:r>
            <a:r>
              <a:rPr dirty="0" sz="2200" spc="-55" b="1">
                <a:solidFill>
                  <a:srgbClr val="1A3B5F"/>
                </a:solidFill>
                <a:latin typeface="Trebuchet MS"/>
                <a:cs typeface="Trebuchet MS"/>
              </a:rPr>
              <a:t> </a:t>
            </a:r>
            <a:r>
              <a:rPr dirty="0" sz="2200" spc="-120">
                <a:solidFill>
                  <a:srgbClr val="1A3B5F"/>
                </a:solidFill>
                <a:latin typeface="Arial"/>
                <a:cs typeface="Arial"/>
              </a:rPr>
              <a:t>Line</a:t>
            </a:r>
            <a:r>
              <a:rPr dirty="0" sz="2200" spc="-1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A3B5F"/>
                </a:solidFill>
                <a:latin typeface="Arial"/>
                <a:cs typeface="Arial"/>
              </a:rPr>
              <a:t>the</a:t>
            </a:r>
            <a:r>
              <a:rPr dirty="0" sz="2200" spc="-1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50">
                <a:solidFill>
                  <a:srgbClr val="1A3B5F"/>
                </a:solidFill>
                <a:latin typeface="Arial"/>
                <a:cs typeface="Arial"/>
              </a:rPr>
              <a:t>players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80">
                <a:solidFill>
                  <a:srgbClr val="1A3B5F"/>
                </a:solidFill>
                <a:latin typeface="Arial"/>
                <a:cs typeface="Arial"/>
              </a:rPr>
              <a:t>and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25">
                <a:solidFill>
                  <a:srgbClr val="1A3B5F"/>
                </a:solidFill>
                <a:latin typeface="Arial"/>
                <a:cs typeface="Arial"/>
              </a:rPr>
              <a:t>check</a:t>
            </a:r>
            <a:r>
              <a:rPr dirty="0" sz="2200" spc="-1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35">
                <a:solidFill>
                  <a:srgbClr val="1A3B5F"/>
                </a:solidFill>
                <a:latin typeface="Arial"/>
                <a:cs typeface="Arial"/>
              </a:rPr>
              <a:t>Squad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90">
                <a:solidFill>
                  <a:srgbClr val="1A3B5F"/>
                </a:solidFill>
                <a:latin typeface="Arial"/>
                <a:cs typeface="Arial"/>
              </a:rPr>
              <a:t>Sheets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75">
                <a:solidFill>
                  <a:srgbClr val="1A3B5F"/>
                </a:solidFill>
                <a:latin typeface="Arial"/>
                <a:cs typeface="Arial"/>
              </a:rPr>
              <a:t>against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A3B5F"/>
                </a:solidFill>
                <a:latin typeface="Arial"/>
                <a:cs typeface="Arial"/>
              </a:rPr>
              <a:t>the</a:t>
            </a:r>
            <a:r>
              <a:rPr dirty="0" sz="2200" spc="-1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60">
                <a:solidFill>
                  <a:srgbClr val="1A3B5F"/>
                </a:solidFill>
                <a:latin typeface="Arial"/>
                <a:cs typeface="Arial"/>
              </a:rPr>
              <a:t>playing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A3B5F"/>
                </a:solidFill>
                <a:latin typeface="Arial"/>
                <a:cs typeface="Arial"/>
              </a:rPr>
              <a:t>list </a:t>
            </a:r>
            <a:r>
              <a:rPr dirty="0" sz="2200" spc="-180">
                <a:solidFill>
                  <a:srgbClr val="1A3B5F"/>
                </a:solidFill>
                <a:latin typeface="Arial"/>
                <a:cs typeface="Arial"/>
              </a:rPr>
              <a:t>and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1A3B5F"/>
                </a:solidFill>
                <a:latin typeface="Arial"/>
                <a:cs typeface="Arial"/>
              </a:rPr>
              <a:t>then</a:t>
            </a:r>
            <a:r>
              <a:rPr dirty="0" sz="2200" spc="-8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30">
                <a:solidFill>
                  <a:srgbClr val="1A3B5F"/>
                </a:solidFill>
                <a:latin typeface="Arial"/>
                <a:cs typeface="Arial"/>
              </a:rPr>
              <a:t>move</a:t>
            </a:r>
            <a:r>
              <a:rPr dirty="0" sz="2200" spc="-2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on</a:t>
            </a:r>
            <a:r>
              <a:rPr dirty="0" sz="2200" spc="-8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A3B5F"/>
                </a:solidFill>
                <a:latin typeface="Arial"/>
                <a:cs typeface="Arial"/>
              </a:rPr>
              <a:t>to</a:t>
            </a:r>
            <a:r>
              <a:rPr dirty="0" sz="2200" spc="-3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A3B5F"/>
                </a:solidFill>
                <a:latin typeface="Arial"/>
                <a:cs typeface="Arial"/>
              </a:rPr>
              <a:t>the</a:t>
            </a:r>
            <a:r>
              <a:rPr dirty="0" sz="2200" spc="-40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150">
                <a:solidFill>
                  <a:srgbClr val="1A3B5F"/>
                </a:solidFill>
                <a:latin typeface="Arial"/>
                <a:cs typeface="Arial"/>
              </a:rPr>
              <a:t>Respect</a:t>
            </a:r>
            <a:r>
              <a:rPr dirty="0" sz="2200" spc="-5">
                <a:solidFill>
                  <a:srgbClr val="1A3B5F"/>
                </a:solidFill>
                <a:latin typeface="Arial"/>
                <a:cs typeface="Arial"/>
              </a:rPr>
              <a:t> </a:t>
            </a:r>
            <a:r>
              <a:rPr dirty="0" sz="2200" spc="-65">
                <a:solidFill>
                  <a:srgbClr val="1A3B5F"/>
                </a:solidFill>
                <a:latin typeface="Arial"/>
                <a:cs typeface="Arial"/>
              </a:rPr>
              <a:t>handshake.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575" rIns="0" bIns="0" rtlCol="0" vert="horz">
            <a:spAutoFit/>
          </a:bodyPr>
          <a:lstStyle/>
          <a:p>
            <a:pPr marL="2723515">
              <a:lnSpc>
                <a:spcPct val="100000"/>
              </a:lnSpc>
              <a:spcBef>
                <a:spcPts val="100"/>
              </a:spcBef>
            </a:pPr>
            <a:r>
              <a:rPr dirty="0" spc="-70" b="0">
                <a:solidFill>
                  <a:srgbClr val="1A3C61"/>
                </a:solidFill>
                <a:latin typeface="Arial"/>
                <a:cs typeface="Arial"/>
              </a:rPr>
              <a:t>During</a:t>
            </a:r>
            <a:r>
              <a:rPr dirty="0" spc="-120" b="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pc="-125" b="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pc="-300" b="0">
                <a:solidFill>
                  <a:srgbClr val="1A3C61"/>
                </a:solidFill>
                <a:latin typeface="Arial"/>
                <a:cs typeface="Arial"/>
              </a:rPr>
              <a:t>Season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56629" y="1404937"/>
            <a:ext cx="7810500" cy="4652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200" spc="-145">
                <a:solidFill>
                  <a:srgbClr val="1B3C5D"/>
                </a:solidFill>
                <a:latin typeface="Arial"/>
                <a:cs typeface="Arial"/>
              </a:rPr>
              <a:t>Before,</a:t>
            </a:r>
            <a:r>
              <a:rPr dirty="0" sz="3200" spc="-32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114">
                <a:solidFill>
                  <a:srgbClr val="1B3C5D"/>
                </a:solidFill>
                <a:latin typeface="Arial"/>
                <a:cs typeface="Arial"/>
              </a:rPr>
              <a:t>during</a:t>
            </a:r>
            <a:r>
              <a:rPr dirty="0" sz="3200" spc="-11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254">
                <a:solidFill>
                  <a:srgbClr val="1B3C5D"/>
                </a:solidFill>
                <a:latin typeface="Arial"/>
                <a:cs typeface="Arial"/>
              </a:rPr>
              <a:t>and</a:t>
            </a:r>
            <a:r>
              <a:rPr dirty="0" sz="320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50">
                <a:solidFill>
                  <a:srgbClr val="1B3C5D"/>
                </a:solidFill>
                <a:latin typeface="Arial"/>
                <a:cs typeface="Arial"/>
              </a:rPr>
              <a:t>after</a:t>
            </a:r>
            <a:r>
              <a:rPr dirty="0" sz="3200" spc="-16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1B3C5D"/>
                </a:solidFill>
                <a:latin typeface="Arial"/>
                <a:cs typeface="Arial"/>
              </a:rPr>
              <a:t>the</a:t>
            </a:r>
            <a:r>
              <a:rPr dirty="0" sz="3200" spc="-8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315">
                <a:solidFill>
                  <a:srgbClr val="1B3C5D"/>
                </a:solidFill>
                <a:latin typeface="Arial"/>
                <a:cs typeface="Arial"/>
              </a:rPr>
              <a:t>game: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 algn="ctr" marL="316865" marR="309245">
              <a:lnSpc>
                <a:spcPts val="3600"/>
              </a:lnSpc>
            </a:pPr>
            <a:r>
              <a:rPr dirty="0" sz="3200" spc="-295">
                <a:solidFill>
                  <a:srgbClr val="1B3C5D"/>
                </a:solidFill>
                <a:latin typeface="Arial"/>
                <a:cs typeface="Arial"/>
              </a:rPr>
              <a:t>Be</a:t>
            </a:r>
            <a:r>
              <a:rPr dirty="0" sz="3200" spc="-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125">
                <a:solidFill>
                  <a:srgbClr val="1B3C5D"/>
                </a:solidFill>
                <a:latin typeface="Arial"/>
                <a:cs typeface="Arial"/>
              </a:rPr>
              <a:t>respectful</a:t>
            </a:r>
            <a:r>
              <a:rPr dirty="0" sz="3200" spc="-5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75">
                <a:solidFill>
                  <a:srgbClr val="1B3C5D"/>
                </a:solidFill>
                <a:latin typeface="Arial"/>
                <a:cs typeface="Arial"/>
              </a:rPr>
              <a:t>to</a:t>
            </a:r>
            <a:r>
              <a:rPr dirty="0" sz="3200" spc="-2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125">
                <a:solidFill>
                  <a:srgbClr val="1B3C5D"/>
                </a:solidFill>
                <a:latin typeface="Arial"/>
                <a:cs typeface="Arial"/>
              </a:rPr>
              <a:t>all</a:t>
            </a:r>
            <a:r>
              <a:rPr dirty="0" sz="3200" spc="-3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114">
                <a:solidFill>
                  <a:srgbClr val="1B3C5D"/>
                </a:solidFill>
                <a:latin typeface="Arial"/>
                <a:cs typeface="Arial"/>
              </a:rPr>
              <a:t>participants</a:t>
            </a:r>
            <a:r>
              <a:rPr dirty="0" sz="3200" spc="-2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190">
                <a:solidFill>
                  <a:srgbClr val="1B3C5D"/>
                </a:solidFill>
                <a:latin typeface="Arial"/>
                <a:cs typeface="Arial"/>
              </a:rPr>
              <a:t>(players</a:t>
            </a:r>
            <a:r>
              <a:rPr dirty="0" sz="3200" spc="-2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135">
                <a:solidFill>
                  <a:srgbClr val="1B3C5D"/>
                </a:solidFill>
                <a:latin typeface="Arial"/>
                <a:cs typeface="Arial"/>
              </a:rPr>
              <a:t>and </a:t>
            </a:r>
            <a:r>
              <a:rPr dirty="0" sz="3200" spc="-155">
                <a:solidFill>
                  <a:srgbClr val="1B3C5D"/>
                </a:solidFill>
                <a:latin typeface="Arial"/>
                <a:cs typeface="Arial"/>
              </a:rPr>
              <a:t>match</a:t>
            </a:r>
            <a:r>
              <a:rPr dirty="0" sz="3200" spc="-6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35">
                <a:solidFill>
                  <a:srgbClr val="1B3C5D"/>
                </a:solidFill>
                <a:latin typeface="Arial"/>
                <a:cs typeface="Arial"/>
              </a:rPr>
              <a:t>officials)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79"/>
              </a:spcBef>
            </a:pPr>
            <a:r>
              <a:rPr dirty="0" sz="3200" spc="-200">
                <a:solidFill>
                  <a:srgbClr val="1B3C5D"/>
                </a:solidFill>
                <a:latin typeface="Arial"/>
                <a:cs typeface="Arial"/>
              </a:rPr>
              <a:t>Remember</a:t>
            </a:r>
            <a:r>
              <a:rPr dirty="0" sz="320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130">
                <a:solidFill>
                  <a:srgbClr val="1B3C5D"/>
                </a:solidFill>
                <a:latin typeface="Arial"/>
                <a:cs typeface="Arial"/>
              </a:rPr>
              <a:t>you</a:t>
            </a:r>
            <a:r>
              <a:rPr dirty="0" sz="3200" spc="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170">
                <a:solidFill>
                  <a:srgbClr val="1B3C5D"/>
                </a:solidFill>
                <a:latin typeface="Arial"/>
                <a:cs typeface="Arial"/>
              </a:rPr>
              <a:t>are</a:t>
            </a:r>
            <a:r>
              <a:rPr dirty="0" sz="320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150">
                <a:solidFill>
                  <a:srgbClr val="1B3C5D"/>
                </a:solidFill>
                <a:latin typeface="Arial"/>
                <a:cs typeface="Arial"/>
              </a:rPr>
              <a:t>representing</a:t>
            </a:r>
            <a:r>
              <a:rPr dirty="0" sz="3200" spc="-47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204">
                <a:solidFill>
                  <a:srgbClr val="1B3C5D"/>
                </a:solidFill>
                <a:latin typeface="Arial"/>
                <a:cs typeface="Arial"/>
              </a:rPr>
              <a:t>YOUR</a:t>
            </a:r>
            <a:r>
              <a:rPr dirty="0" sz="3200" spc="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1B3C5D"/>
                </a:solidFill>
                <a:latin typeface="Arial"/>
                <a:cs typeface="Arial"/>
              </a:rPr>
              <a:t>Club</a:t>
            </a:r>
            <a:endParaRPr sz="3200">
              <a:latin typeface="Arial"/>
              <a:cs typeface="Arial"/>
            </a:endParaRPr>
          </a:p>
          <a:p>
            <a:pPr algn="ctr" marL="12065" marR="5080">
              <a:lnSpc>
                <a:spcPct val="96200"/>
              </a:lnSpc>
              <a:spcBef>
                <a:spcPts val="3504"/>
              </a:spcBef>
            </a:pPr>
            <a:r>
              <a:rPr dirty="0" sz="3200" spc="-125">
                <a:solidFill>
                  <a:srgbClr val="1B3C5D"/>
                </a:solidFill>
                <a:latin typeface="Arial"/>
                <a:cs typeface="Arial"/>
              </a:rPr>
              <a:t>Any</a:t>
            </a:r>
            <a:r>
              <a:rPr dirty="0" sz="3200" spc="-10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135">
                <a:solidFill>
                  <a:srgbClr val="1B3C5D"/>
                </a:solidFill>
                <a:latin typeface="Arial"/>
                <a:cs typeface="Arial"/>
              </a:rPr>
              <a:t>incidents</a:t>
            </a:r>
            <a:r>
              <a:rPr dirty="0" sz="3200" spc="-8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1B3C5D"/>
                </a:solidFill>
                <a:latin typeface="Arial"/>
                <a:cs typeface="Arial"/>
              </a:rPr>
              <a:t>that</a:t>
            </a:r>
            <a:r>
              <a:rPr dirty="0" sz="3200" spc="-19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60">
                <a:solidFill>
                  <a:srgbClr val="1B3C5D"/>
                </a:solidFill>
                <a:latin typeface="Arial"/>
                <a:cs typeface="Arial"/>
              </a:rPr>
              <a:t>occur</a:t>
            </a:r>
            <a:r>
              <a:rPr dirty="0" sz="3200" spc="-12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B3C5D"/>
                </a:solidFill>
                <a:latin typeface="Arial"/>
                <a:cs typeface="Arial"/>
              </a:rPr>
              <a:t>on</a:t>
            </a:r>
            <a:r>
              <a:rPr dirty="0" sz="3200" spc="-12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90">
                <a:solidFill>
                  <a:srgbClr val="1B3C5D"/>
                </a:solidFill>
                <a:latin typeface="Arial"/>
                <a:cs typeface="Arial"/>
              </a:rPr>
              <a:t>or</a:t>
            </a:r>
            <a:r>
              <a:rPr dirty="0" sz="3200" spc="-12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130">
                <a:solidFill>
                  <a:srgbClr val="1B3C5D"/>
                </a:solidFill>
                <a:latin typeface="Arial"/>
                <a:cs typeface="Arial"/>
              </a:rPr>
              <a:t>around</a:t>
            </a:r>
            <a:r>
              <a:rPr dirty="0" sz="3200" spc="-9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1B3C5D"/>
                </a:solidFill>
                <a:latin typeface="Arial"/>
                <a:cs typeface="Arial"/>
              </a:rPr>
              <a:t>the</a:t>
            </a:r>
            <a:r>
              <a:rPr dirty="0" sz="3200" spc="-12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30">
                <a:solidFill>
                  <a:srgbClr val="1B3C5D"/>
                </a:solidFill>
                <a:latin typeface="Arial"/>
                <a:cs typeface="Arial"/>
              </a:rPr>
              <a:t>field </a:t>
            </a:r>
            <a:r>
              <a:rPr dirty="0" sz="3200">
                <a:solidFill>
                  <a:srgbClr val="1B3C5D"/>
                </a:solidFill>
                <a:latin typeface="Arial"/>
                <a:cs typeface="Arial"/>
              </a:rPr>
              <a:t>of</a:t>
            </a:r>
            <a:r>
              <a:rPr dirty="0" sz="3200" spc="-22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250">
                <a:solidFill>
                  <a:srgbClr val="1B3C5D"/>
                </a:solidFill>
                <a:latin typeface="Arial"/>
                <a:cs typeface="Arial"/>
              </a:rPr>
              <a:t>play</a:t>
            </a:r>
            <a:r>
              <a:rPr dirty="0" sz="3200">
                <a:solidFill>
                  <a:srgbClr val="1B3C5D"/>
                </a:solidFill>
                <a:latin typeface="Arial"/>
                <a:cs typeface="Arial"/>
              </a:rPr>
              <a:t> will</a:t>
            </a:r>
            <a:r>
              <a:rPr dirty="0" sz="3200" spc="-145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210">
                <a:solidFill>
                  <a:srgbClr val="1B3C5D"/>
                </a:solidFill>
                <a:latin typeface="Arial"/>
                <a:cs typeface="Arial"/>
              </a:rPr>
              <a:t>be</a:t>
            </a:r>
            <a:r>
              <a:rPr dirty="0" sz="3200" spc="-1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114">
                <a:solidFill>
                  <a:srgbClr val="1B3C5D"/>
                </a:solidFill>
                <a:latin typeface="Arial"/>
                <a:cs typeface="Arial"/>
              </a:rPr>
              <a:t>dealt</a:t>
            </a:r>
            <a:r>
              <a:rPr dirty="0" sz="3200" spc="-7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B3C5D"/>
                </a:solidFill>
                <a:latin typeface="Arial"/>
                <a:cs typeface="Arial"/>
              </a:rPr>
              <a:t>with</a:t>
            </a:r>
            <a:r>
              <a:rPr dirty="0" sz="3200" spc="-7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200">
                <a:solidFill>
                  <a:srgbClr val="1B3C5D"/>
                </a:solidFill>
                <a:latin typeface="Arial"/>
                <a:cs typeface="Arial"/>
              </a:rPr>
              <a:t>by</a:t>
            </a:r>
            <a:r>
              <a:rPr dirty="0" sz="3200" spc="-2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1B3C5D"/>
                </a:solidFill>
                <a:latin typeface="Arial"/>
                <a:cs typeface="Arial"/>
              </a:rPr>
              <a:t>the</a:t>
            </a:r>
            <a:r>
              <a:rPr dirty="0" sz="3200" spc="-7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65">
                <a:solidFill>
                  <a:srgbClr val="1B3C5D"/>
                </a:solidFill>
                <a:latin typeface="Arial"/>
                <a:cs typeface="Arial"/>
              </a:rPr>
              <a:t>County </a:t>
            </a:r>
            <a:r>
              <a:rPr dirty="0" sz="3200" spc="-315">
                <a:solidFill>
                  <a:srgbClr val="1B3C5D"/>
                </a:solidFill>
                <a:latin typeface="Arial"/>
                <a:cs typeface="Arial"/>
              </a:rPr>
              <a:t>FA</a:t>
            </a:r>
            <a:r>
              <a:rPr dirty="0" sz="3200">
                <a:solidFill>
                  <a:srgbClr val="1B3C5D"/>
                </a:solidFill>
                <a:latin typeface="Arial"/>
                <a:cs typeface="Arial"/>
              </a:rPr>
              <a:t> </a:t>
            </a:r>
            <a:r>
              <a:rPr dirty="0" sz="3200" spc="-50">
                <a:solidFill>
                  <a:srgbClr val="1B3C5D"/>
                </a:solidFill>
                <a:latin typeface="Arial"/>
                <a:cs typeface="Arial"/>
              </a:rPr>
              <a:t>– </a:t>
            </a:r>
            <a:r>
              <a:rPr dirty="0" sz="3200" spc="155" b="1">
                <a:solidFill>
                  <a:srgbClr val="1B3C5D"/>
                </a:solidFill>
                <a:latin typeface="Trebuchet MS"/>
                <a:cs typeface="Trebuchet MS"/>
              </a:rPr>
              <a:t>You</a:t>
            </a:r>
            <a:r>
              <a:rPr dirty="0" sz="3200" spc="-15" b="1">
                <a:solidFill>
                  <a:srgbClr val="1B3C5D"/>
                </a:solidFill>
                <a:latin typeface="Trebuchet MS"/>
                <a:cs typeface="Trebuchet MS"/>
              </a:rPr>
              <a:t> </a:t>
            </a:r>
            <a:r>
              <a:rPr dirty="0" sz="3200" spc="105" b="1">
                <a:solidFill>
                  <a:srgbClr val="1B3C5D"/>
                </a:solidFill>
                <a:latin typeface="Trebuchet MS"/>
                <a:cs typeface="Trebuchet MS"/>
              </a:rPr>
              <a:t>have</a:t>
            </a:r>
            <a:r>
              <a:rPr dirty="0" sz="3200" spc="-10" b="1">
                <a:solidFill>
                  <a:srgbClr val="1B3C5D"/>
                </a:solidFill>
                <a:latin typeface="Trebuchet MS"/>
                <a:cs typeface="Trebuchet MS"/>
              </a:rPr>
              <a:t> </a:t>
            </a:r>
            <a:r>
              <a:rPr dirty="0" sz="3200" spc="114" b="1">
                <a:solidFill>
                  <a:srgbClr val="1B3C5D"/>
                </a:solidFill>
                <a:latin typeface="Trebuchet MS"/>
                <a:cs typeface="Trebuchet MS"/>
              </a:rPr>
              <a:t>a</a:t>
            </a:r>
            <a:r>
              <a:rPr dirty="0" sz="3200" spc="-10" b="1">
                <a:solidFill>
                  <a:srgbClr val="1B3C5D"/>
                </a:solidFill>
                <a:latin typeface="Trebuchet MS"/>
                <a:cs typeface="Trebuchet MS"/>
              </a:rPr>
              <a:t> </a:t>
            </a:r>
            <a:r>
              <a:rPr dirty="0" sz="3200" spc="160" b="1">
                <a:solidFill>
                  <a:srgbClr val="1B3C5D"/>
                </a:solidFill>
                <a:latin typeface="Trebuchet MS"/>
                <a:cs typeface="Trebuchet MS"/>
              </a:rPr>
              <a:t>duty</a:t>
            </a:r>
            <a:r>
              <a:rPr dirty="0" sz="3200" spc="-10" b="1">
                <a:solidFill>
                  <a:srgbClr val="1B3C5D"/>
                </a:solidFill>
                <a:latin typeface="Trebuchet MS"/>
                <a:cs typeface="Trebuchet MS"/>
              </a:rPr>
              <a:t> </a:t>
            </a:r>
            <a:r>
              <a:rPr dirty="0" sz="3200" spc="220" b="1">
                <a:solidFill>
                  <a:srgbClr val="1B3C5D"/>
                </a:solidFill>
                <a:latin typeface="Trebuchet MS"/>
                <a:cs typeface="Trebuchet MS"/>
              </a:rPr>
              <a:t>to</a:t>
            </a:r>
            <a:r>
              <a:rPr dirty="0" sz="3200" spc="-10" b="1">
                <a:solidFill>
                  <a:srgbClr val="1B3C5D"/>
                </a:solidFill>
                <a:latin typeface="Trebuchet MS"/>
                <a:cs typeface="Trebuchet MS"/>
              </a:rPr>
              <a:t> </a:t>
            </a:r>
            <a:r>
              <a:rPr dirty="0" sz="3200" spc="155" b="1">
                <a:solidFill>
                  <a:srgbClr val="1B3C5D"/>
                </a:solidFill>
                <a:latin typeface="Trebuchet MS"/>
                <a:cs typeface="Trebuchet MS"/>
              </a:rPr>
              <a:t>report</a:t>
            </a:r>
            <a:r>
              <a:rPr dirty="0" sz="3200" spc="-15" b="1">
                <a:solidFill>
                  <a:srgbClr val="1B3C5D"/>
                </a:solidFill>
                <a:latin typeface="Trebuchet MS"/>
                <a:cs typeface="Trebuchet MS"/>
              </a:rPr>
              <a:t> </a:t>
            </a:r>
            <a:r>
              <a:rPr dirty="0" sz="3200" spc="180" b="1">
                <a:solidFill>
                  <a:srgbClr val="1B3C5D"/>
                </a:solidFill>
                <a:latin typeface="Trebuchet MS"/>
                <a:cs typeface="Trebuchet MS"/>
              </a:rPr>
              <a:t>them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575" rIns="0" bIns="0" rtlCol="0" vert="horz">
            <a:spAutoFit/>
          </a:bodyPr>
          <a:lstStyle/>
          <a:p>
            <a:pPr marL="2723515">
              <a:lnSpc>
                <a:spcPct val="100000"/>
              </a:lnSpc>
              <a:spcBef>
                <a:spcPts val="100"/>
              </a:spcBef>
            </a:pPr>
            <a:r>
              <a:rPr dirty="0" spc="-70" b="0">
                <a:solidFill>
                  <a:srgbClr val="1B3B61"/>
                </a:solidFill>
                <a:latin typeface="Arial"/>
                <a:cs typeface="Arial"/>
              </a:rPr>
              <a:t>During</a:t>
            </a:r>
            <a:r>
              <a:rPr dirty="0" spc="-120" b="0">
                <a:solidFill>
                  <a:srgbClr val="1B3B61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1B3B61"/>
                </a:solidFill>
                <a:latin typeface="Arial"/>
                <a:cs typeface="Arial"/>
              </a:rPr>
              <a:t>the</a:t>
            </a:r>
            <a:r>
              <a:rPr dirty="0" spc="-125" b="0">
                <a:solidFill>
                  <a:srgbClr val="1B3B61"/>
                </a:solidFill>
                <a:latin typeface="Arial"/>
                <a:cs typeface="Arial"/>
              </a:rPr>
              <a:t> </a:t>
            </a:r>
            <a:r>
              <a:rPr dirty="0" spc="-300" b="0">
                <a:solidFill>
                  <a:srgbClr val="1B3B61"/>
                </a:solidFill>
                <a:latin typeface="Arial"/>
                <a:cs typeface="Arial"/>
              </a:rPr>
              <a:t>Season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55978" y="1823541"/>
            <a:ext cx="7820025" cy="3149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After</a:t>
            </a:r>
            <a:r>
              <a:rPr dirty="0" sz="3000" spc="-9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3000" spc="-9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300">
                <a:solidFill>
                  <a:srgbClr val="1A3C61"/>
                </a:solidFill>
                <a:latin typeface="Arial"/>
                <a:cs typeface="Arial"/>
              </a:rPr>
              <a:t>game: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3000">
              <a:latin typeface="Arial"/>
              <a:cs typeface="Arial"/>
            </a:endParaRPr>
          </a:p>
          <a:p>
            <a:pPr algn="ctr" marL="12065" marR="5080">
              <a:lnSpc>
                <a:spcPts val="3500"/>
              </a:lnSpc>
            </a:pPr>
            <a:r>
              <a:rPr dirty="0" sz="3000" spc="-265">
                <a:solidFill>
                  <a:srgbClr val="1A3C61"/>
                </a:solidFill>
                <a:latin typeface="Arial"/>
                <a:cs typeface="Arial"/>
              </a:rPr>
              <a:t>By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85">
                <a:solidFill>
                  <a:srgbClr val="1A3C61"/>
                </a:solidFill>
                <a:latin typeface="Arial"/>
                <a:cs typeface="Arial"/>
              </a:rPr>
              <a:t>10pm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on</a:t>
            </a:r>
            <a:r>
              <a:rPr dirty="0" sz="3000" spc="-2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385">
                <a:solidFill>
                  <a:srgbClr val="1A3C61"/>
                </a:solidFill>
                <a:latin typeface="Arial"/>
                <a:cs typeface="Arial"/>
              </a:rPr>
              <a:t>a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35">
                <a:solidFill>
                  <a:srgbClr val="1A3C61"/>
                </a:solidFill>
                <a:latin typeface="Arial"/>
                <a:cs typeface="Arial"/>
              </a:rPr>
              <a:t>Matchday,</a:t>
            </a:r>
            <a:r>
              <a:rPr dirty="0" sz="3000" spc="-30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3000" spc="-1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1A3C61"/>
                </a:solidFill>
                <a:latin typeface="Arial"/>
                <a:cs typeface="Arial"/>
              </a:rPr>
              <a:t>result</a:t>
            </a:r>
            <a:r>
              <a:rPr dirty="0" sz="3000" spc="-5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1A3C61"/>
                </a:solidFill>
                <a:latin typeface="Arial"/>
                <a:cs typeface="Arial"/>
              </a:rPr>
              <a:t>must</a:t>
            </a:r>
            <a:r>
              <a:rPr dirty="0" sz="3000" spc="-5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04">
                <a:solidFill>
                  <a:srgbClr val="1A3C61"/>
                </a:solidFill>
                <a:latin typeface="Arial"/>
                <a:cs typeface="Arial"/>
              </a:rPr>
              <a:t>appear</a:t>
            </a:r>
            <a:r>
              <a:rPr dirty="0" sz="3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on the</a:t>
            </a:r>
            <a:r>
              <a:rPr dirty="0" sz="3000" spc="-16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300">
                <a:solidFill>
                  <a:srgbClr val="1A3C61"/>
                </a:solidFill>
                <a:latin typeface="Arial"/>
                <a:cs typeface="Arial"/>
              </a:rPr>
              <a:t>FA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70">
                <a:solidFill>
                  <a:srgbClr val="1A3C61"/>
                </a:solidFill>
                <a:latin typeface="Arial"/>
                <a:cs typeface="Arial"/>
              </a:rPr>
              <a:t>Full</a:t>
            </a:r>
            <a:r>
              <a:rPr dirty="0" sz="3000" spc="-38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00">
                <a:solidFill>
                  <a:srgbClr val="1A3C61"/>
                </a:solidFill>
                <a:latin typeface="Arial"/>
                <a:cs typeface="Arial"/>
              </a:rPr>
              <a:t>Time</a:t>
            </a:r>
            <a:r>
              <a:rPr dirty="0" sz="3000" spc="-6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1A3C61"/>
                </a:solidFill>
                <a:latin typeface="Arial"/>
                <a:cs typeface="Arial"/>
              </a:rPr>
              <a:t>site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Arial"/>
              <a:cs typeface="Arial"/>
            </a:endParaRPr>
          </a:p>
          <a:p>
            <a:pPr marL="2317750" marR="75565" indent="-2235200">
              <a:lnSpc>
                <a:spcPts val="3500"/>
              </a:lnSpc>
            </a:pPr>
            <a:r>
              <a:rPr dirty="0" sz="3000" spc="-265">
                <a:solidFill>
                  <a:srgbClr val="1A3C61"/>
                </a:solidFill>
                <a:latin typeface="Arial"/>
                <a:cs typeface="Arial"/>
              </a:rPr>
              <a:t>By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 5</a:t>
            </a:r>
            <a:r>
              <a:rPr dirty="0" sz="3000" spc="-2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80">
                <a:solidFill>
                  <a:srgbClr val="1A3C61"/>
                </a:solidFill>
                <a:latin typeface="Arial"/>
                <a:cs typeface="Arial"/>
              </a:rPr>
              <a:t>days,</a:t>
            </a:r>
            <a:r>
              <a:rPr dirty="0" sz="3000" spc="-30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3000" spc="-9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45">
                <a:solidFill>
                  <a:srgbClr val="1A3C61"/>
                </a:solidFill>
                <a:latin typeface="Arial"/>
                <a:cs typeface="Arial"/>
              </a:rPr>
              <a:t>match</a:t>
            </a:r>
            <a:r>
              <a:rPr dirty="0" sz="3000" spc="-6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65">
                <a:solidFill>
                  <a:srgbClr val="1A3C61"/>
                </a:solidFill>
                <a:latin typeface="Arial"/>
                <a:cs typeface="Arial"/>
              </a:rPr>
              <a:t>sheet</a:t>
            </a:r>
            <a:r>
              <a:rPr dirty="0" sz="30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1A3C61"/>
                </a:solidFill>
                <a:latin typeface="Arial"/>
                <a:cs typeface="Arial"/>
              </a:rPr>
              <a:t>must</a:t>
            </a:r>
            <a:r>
              <a:rPr dirty="0" sz="3000" spc="-6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95">
                <a:solidFill>
                  <a:srgbClr val="1A3C61"/>
                </a:solidFill>
                <a:latin typeface="Arial"/>
                <a:cs typeface="Arial"/>
              </a:rPr>
              <a:t>be</a:t>
            </a:r>
            <a:r>
              <a:rPr dirty="0" sz="30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14">
                <a:solidFill>
                  <a:srgbClr val="1A3C61"/>
                </a:solidFill>
                <a:latin typeface="Arial"/>
                <a:cs typeface="Arial"/>
              </a:rPr>
              <a:t>completed</a:t>
            </a:r>
            <a:r>
              <a:rPr dirty="0" sz="3000" spc="-6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on the</a:t>
            </a:r>
            <a:r>
              <a:rPr dirty="0" sz="3000" spc="-16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300">
                <a:solidFill>
                  <a:srgbClr val="1A3C61"/>
                </a:solidFill>
                <a:latin typeface="Arial"/>
                <a:cs typeface="Arial"/>
              </a:rPr>
              <a:t>FA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70">
                <a:solidFill>
                  <a:srgbClr val="1A3C61"/>
                </a:solidFill>
                <a:latin typeface="Arial"/>
                <a:cs typeface="Arial"/>
              </a:rPr>
              <a:t>Full</a:t>
            </a:r>
            <a:r>
              <a:rPr dirty="0" sz="3000" spc="-38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00">
                <a:solidFill>
                  <a:srgbClr val="1A3C61"/>
                </a:solidFill>
                <a:latin typeface="Arial"/>
                <a:cs typeface="Arial"/>
              </a:rPr>
              <a:t>Time</a:t>
            </a:r>
            <a:r>
              <a:rPr dirty="0" sz="3000" spc="-6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1A3C61"/>
                </a:solidFill>
                <a:latin typeface="Arial"/>
                <a:cs typeface="Arial"/>
              </a:rPr>
              <a:t>Site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7383" y="1334589"/>
            <a:ext cx="7349490" cy="40386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333375" marR="325120">
              <a:lnSpc>
                <a:spcPts val="3500"/>
              </a:lnSpc>
              <a:spcBef>
                <a:spcPts val="300"/>
              </a:spcBef>
            </a:pPr>
            <a:r>
              <a:rPr dirty="0" sz="3000" spc="-135">
                <a:solidFill>
                  <a:srgbClr val="193A5E"/>
                </a:solidFill>
                <a:latin typeface="Arial"/>
                <a:cs typeface="Arial"/>
              </a:rPr>
              <a:t>The</a:t>
            </a:r>
            <a:r>
              <a:rPr dirty="0" sz="3000" spc="-7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60">
                <a:solidFill>
                  <a:srgbClr val="193A5E"/>
                </a:solidFill>
                <a:latin typeface="Arial"/>
                <a:cs typeface="Arial"/>
              </a:rPr>
              <a:t>Result</a:t>
            </a:r>
            <a:r>
              <a:rPr dirty="0" sz="3000" spc="-5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235">
                <a:solidFill>
                  <a:srgbClr val="193A5E"/>
                </a:solidFill>
                <a:latin typeface="Arial"/>
                <a:cs typeface="Arial"/>
              </a:rPr>
              <a:t>needs</a:t>
            </a:r>
            <a:r>
              <a:rPr dirty="0" sz="300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75">
                <a:solidFill>
                  <a:srgbClr val="193A5E"/>
                </a:solidFill>
                <a:latin typeface="Arial"/>
                <a:cs typeface="Arial"/>
              </a:rPr>
              <a:t>to</a:t>
            </a:r>
            <a:r>
              <a:rPr dirty="0" sz="3000" spc="-10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95">
                <a:solidFill>
                  <a:srgbClr val="193A5E"/>
                </a:solidFill>
                <a:latin typeface="Arial"/>
                <a:cs typeface="Arial"/>
              </a:rPr>
              <a:t>be</a:t>
            </a:r>
            <a:r>
              <a:rPr dirty="0" sz="3000" spc="-1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30">
                <a:solidFill>
                  <a:srgbClr val="193A5E"/>
                </a:solidFill>
                <a:latin typeface="Arial"/>
                <a:cs typeface="Arial"/>
              </a:rPr>
              <a:t>done</a:t>
            </a:r>
            <a:r>
              <a:rPr dirty="0" sz="3000" spc="-4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85">
                <a:solidFill>
                  <a:srgbClr val="193A5E"/>
                </a:solidFill>
                <a:latin typeface="Arial"/>
                <a:cs typeface="Arial"/>
              </a:rPr>
              <a:t>by</a:t>
            </a:r>
            <a:r>
              <a:rPr dirty="0" sz="3000" spc="-2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85">
                <a:solidFill>
                  <a:srgbClr val="193A5E"/>
                </a:solidFill>
                <a:latin typeface="Arial"/>
                <a:cs typeface="Arial"/>
              </a:rPr>
              <a:t>10pm</a:t>
            </a:r>
            <a:r>
              <a:rPr dirty="0" sz="3000" spc="-2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193A5E"/>
                </a:solidFill>
                <a:latin typeface="Arial"/>
                <a:cs typeface="Arial"/>
              </a:rPr>
              <a:t>on</a:t>
            </a:r>
            <a:r>
              <a:rPr dirty="0" sz="3000" spc="-4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434">
                <a:solidFill>
                  <a:srgbClr val="193A5E"/>
                </a:solidFill>
                <a:latin typeface="Arial"/>
                <a:cs typeface="Arial"/>
              </a:rPr>
              <a:t>a </a:t>
            </a:r>
            <a:r>
              <a:rPr dirty="0" sz="3000" spc="-85">
                <a:solidFill>
                  <a:srgbClr val="193A5E"/>
                </a:solidFill>
                <a:latin typeface="Arial"/>
                <a:cs typeface="Arial"/>
              </a:rPr>
              <a:t>Matchday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Arial"/>
              <a:cs typeface="Arial"/>
            </a:endParaRPr>
          </a:p>
          <a:p>
            <a:pPr algn="ctr" marL="12700" marR="5080" indent="-635">
              <a:lnSpc>
                <a:spcPts val="3500"/>
              </a:lnSpc>
              <a:tabLst>
                <a:tab pos="788670" algn="l"/>
              </a:tabLst>
            </a:pPr>
            <a:r>
              <a:rPr dirty="0" sz="3000" spc="-20">
                <a:solidFill>
                  <a:srgbClr val="9F191A"/>
                </a:solidFill>
                <a:latin typeface="Arial"/>
                <a:cs typeface="Arial"/>
              </a:rPr>
              <a:t>TIP:</a:t>
            </a:r>
            <a:r>
              <a:rPr dirty="0" sz="3000">
                <a:solidFill>
                  <a:srgbClr val="9F191A"/>
                </a:solidFill>
                <a:latin typeface="Arial"/>
                <a:cs typeface="Arial"/>
              </a:rPr>
              <a:t>	</a:t>
            </a:r>
            <a:r>
              <a:rPr dirty="0" sz="3000">
                <a:solidFill>
                  <a:srgbClr val="193A5E"/>
                </a:solidFill>
                <a:latin typeface="Arial"/>
                <a:cs typeface="Arial"/>
              </a:rPr>
              <a:t>Get</a:t>
            </a:r>
            <a:r>
              <a:rPr dirty="0" sz="3000" spc="-175">
                <a:solidFill>
                  <a:srgbClr val="193A5E"/>
                </a:solidFill>
                <a:latin typeface="Arial"/>
                <a:cs typeface="Arial"/>
              </a:rPr>
              <a:t> someone</a:t>
            </a:r>
            <a:r>
              <a:rPr dirty="0" sz="3000" spc="-3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75">
                <a:solidFill>
                  <a:srgbClr val="193A5E"/>
                </a:solidFill>
                <a:latin typeface="Arial"/>
                <a:cs typeface="Arial"/>
              </a:rPr>
              <a:t>to</a:t>
            </a:r>
            <a:r>
              <a:rPr dirty="0" sz="3000" spc="-5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14">
                <a:solidFill>
                  <a:srgbClr val="193A5E"/>
                </a:solidFill>
                <a:latin typeface="Arial"/>
                <a:cs typeface="Arial"/>
              </a:rPr>
              <a:t>act</a:t>
            </a:r>
            <a:r>
              <a:rPr dirty="0" sz="3000" spc="-5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375">
                <a:solidFill>
                  <a:srgbClr val="193A5E"/>
                </a:solidFill>
                <a:latin typeface="Arial"/>
                <a:cs typeface="Arial"/>
              </a:rPr>
              <a:t>as</a:t>
            </a:r>
            <a:r>
              <a:rPr dirty="0" sz="300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385">
                <a:solidFill>
                  <a:srgbClr val="193A5E"/>
                </a:solidFill>
                <a:latin typeface="Arial"/>
                <a:cs typeface="Arial"/>
              </a:rPr>
              <a:t>a</a:t>
            </a:r>
            <a:r>
              <a:rPr dirty="0" sz="300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193A5E"/>
                </a:solidFill>
                <a:latin typeface="Arial"/>
                <a:cs typeface="Arial"/>
              </a:rPr>
              <a:t>checker</a:t>
            </a:r>
            <a:r>
              <a:rPr dirty="0" sz="3000" spc="-5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193A5E"/>
                </a:solidFill>
                <a:latin typeface="Arial"/>
                <a:cs typeface="Arial"/>
              </a:rPr>
              <a:t>within </a:t>
            </a:r>
            <a:r>
              <a:rPr dirty="0" sz="3000" spc="-25">
                <a:solidFill>
                  <a:srgbClr val="193A5E"/>
                </a:solidFill>
                <a:latin typeface="Arial"/>
                <a:cs typeface="Arial"/>
              </a:rPr>
              <a:t>your</a:t>
            </a:r>
            <a:r>
              <a:rPr dirty="0" sz="3000" spc="-18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20">
                <a:solidFill>
                  <a:srgbClr val="193A5E"/>
                </a:solidFill>
                <a:latin typeface="Arial"/>
                <a:cs typeface="Arial"/>
              </a:rPr>
              <a:t>club</a:t>
            </a:r>
            <a:r>
              <a:rPr dirty="0" sz="3000" spc="-9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75">
                <a:solidFill>
                  <a:srgbClr val="193A5E"/>
                </a:solidFill>
                <a:latin typeface="Arial"/>
                <a:cs typeface="Arial"/>
              </a:rPr>
              <a:t>to</a:t>
            </a:r>
            <a:r>
              <a:rPr dirty="0" sz="3000" spc="-7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280">
                <a:solidFill>
                  <a:srgbClr val="193A5E"/>
                </a:solidFill>
                <a:latin typeface="Arial"/>
                <a:cs typeface="Arial"/>
              </a:rPr>
              <a:t>see</a:t>
            </a:r>
            <a:r>
              <a:rPr dirty="0" sz="3000" spc="-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193A5E"/>
                </a:solidFill>
                <a:latin typeface="Arial"/>
                <a:cs typeface="Arial"/>
              </a:rPr>
              <a:t>if</a:t>
            </a:r>
            <a:r>
              <a:rPr dirty="0" sz="3000" spc="-6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193A5E"/>
                </a:solidFill>
                <a:latin typeface="Arial"/>
                <a:cs typeface="Arial"/>
              </a:rPr>
              <a:t>the</a:t>
            </a:r>
            <a:r>
              <a:rPr dirty="0" sz="3000" spc="-30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20">
                <a:solidFill>
                  <a:srgbClr val="193A5E"/>
                </a:solidFill>
                <a:latin typeface="Arial"/>
                <a:cs typeface="Arial"/>
              </a:rPr>
              <a:t>ALL</a:t>
            </a:r>
            <a:r>
              <a:rPr dirty="0" sz="3000" spc="-6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93A5E"/>
                </a:solidFill>
                <a:latin typeface="Arial"/>
                <a:cs typeface="Arial"/>
              </a:rPr>
              <a:t>your</a:t>
            </a:r>
            <a:r>
              <a:rPr dirty="0" sz="3000" spc="-7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20">
                <a:solidFill>
                  <a:srgbClr val="193A5E"/>
                </a:solidFill>
                <a:latin typeface="Arial"/>
                <a:cs typeface="Arial"/>
              </a:rPr>
              <a:t>club</a:t>
            </a:r>
            <a:r>
              <a:rPr dirty="0" sz="3000" spc="-6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95">
                <a:solidFill>
                  <a:srgbClr val="193A5E"/>
                </a:solidFill>
                <a:latin typeface="Arial"/>
                <a:cs typeface="Arial"/>
              </a:rPr>
              <a:t>sheets</a:t>
            </a:r>
            <a:r>
              <a:rPr dirty="0" sz="3000" spc="-1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193A5E"/>
                </a:solidFill>
                <a:latin typeface="Arial"/>
                <a:cs typeface="Arial"/>
              </a:rPr>
              <a:t>are </a:t>
            </a:r>
            <a:r>
              <a:rPr dirty="0" sz="3000" spc="-130">
                <a:solidFill>
                  <a:srgbClr val="193A5E"/>
                </a:solidFill>
                <a:latin typeface="Arial"/>
                <a:cs typeface="Arial"/>
              </a:rPr>
              <a:t>done</a:t>
            </a:r>
            <a:r>
              <a:rPr dirty="0" sz="3000" spc="-5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193A5E"/>
                </a:solidFill>
                <a:latin typeface="Arial"/>
                <a:cs typeface="Arial"/>
              </a:rPr>
              <a:t>correctly.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Arial"/>
              <a:cs typeface="Arial"/>
            </a:endParaRPr>
          </a:p>
          <a:p>
            <a:pPr algn="ctr" marL="251460" marR="243204">
              <a:lnSpc>
                <a:spcPts val="3500"/>
              </a:lnSpc>
            </a:pPr>
            <a:r>
              <a:rPr dirty="0" sz="3000" spc="-204">
                <a:solidFill>
                  <a:srgbClr val="193A5E"/>
                </a:solidFill>
                <a:latin typeface="Arial"/>
                <a:cs typeface="Arial"/>
              </a:rPr>
              <a:t>Charges</a:t>
            </a:r>
            <a:r>
              <a:rPr dirty="0" sz="3000" spc="-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193A5E"/>
                </a:solidFill>
                <a:latin typeface="Arial"/>
                <a:cs typeface="Arial"/>
              </a:rPr>
              <a:t>will</a:t>
            </a:r>
            <a:r>
              <a:rPr dirty="0" sz="3000" spc="-2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95">
                <a:solidFill>
                  <a:srgbClr val="193A5E"/>
                </a:solidFill>
                <a:latin typeface="Arial"/>
                <a:cs typeface="Arial"/>
              </a:rPr>
              <a:t>be</a:t>
            </a:r>
            <a:r>
              <a:rPr dirty="0" sz="3000" spc="-1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215">
                <a:solidFill>
                  <a:srgbClr val="193A5E"/>
                </a:solidFill>
                <a:latin typeface="Arial"/>
                <a:cs typeface="Arial"/>
              </a:rPr>
              <a:t>issued</a:t>
            </a:r>
            <a:r>
              <a:rPr dirty="0" sz="3000">
                <a:solidFill>
                  <a:srgbClr val="193A5E"/>
                </a:solidFill>
                <a:latin typeface="Arial"/>
                <a:cs typeface="Arial"/>
              </a:rPr>
              <a:t> for</a:t>
            </a:r>
            <a:r>
              <a:rPr dirty="0" sz="3000" spc="-1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05">
                <a:solidFill>
                  <a:srgbClr val="193A5E"/>
                </a:solidFill>
                <a:latin typeface="Arial"/>
                <a:cs typeface="Arial"/>
              </a:rPr>
              <a:t>incomplete</a:t>
            </a:r>
            <a:r>
              <a:rPr dirty="0" sz="3000" spc="-1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193A5E"/>
                </a:solidFill>
                <a:latin typeface="Arial"/>
                <a:cs typeface="Arial"/>
              </a:rPr>
              <a:t>match </a:t>
            </a:r>
            <a:r>
              <a:rPr dirty="0" sz="3000" spc="-10">
                <a:solidFill>
                  <a:srgbClr val="193A5E"/>
                </a:solidFill>
                <a:latin typeface="Arial"/>
                <a:cs typeface="Arial"/>
              </a:rPr>
              <a:t>cards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43000" y="1855291"/>
            <a:ext cx="6746240" cy="31242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481330" marR="52069" indent="-443230">
              <a:lnSpc>
                <a:spcPts val="3500"/>
              </a:lnSpc>
              <a:spcBef>
                <a:spcPts val="300"/>
              </a:spcBef>
              <a:buSzPct val="170000"/>
              <a:buChar char="•"/>
              <a:tabLst>
                <a:tab pos="482600" algn="l"/>
              </a:tabLst>
            </a:pPr>
            <a:r>
              <a:rPr dirty="0" sz="3000" spc="-185">
                <a:solidFill>
                  <a:srgbClr val="1A3C61"/>
                </a:solidFill>
                <a:latin typeface="Arial"/>
                <a:cs typeface="Arial"/>
              </a:rPr>
              <a:t>Tell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 the</a:t>
            </a:r>
            <a:r>
              <a:rPr dirty="0" sz="3000" spc="-18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70">
                <a:solidFill>
                  <a:srgbClr val="1A3C61"/>
                </a:solidFill>
                <a:latin typeface="Arial"/>
                <a:cs typeface="Arial"/>
              </a:rPr>
              <a:t>League</a:t>
            </a:r>
            <a:r>
              <a:rPr dirty="0" sz="3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if</a:t>
            </a:r>
            <a:r>
              <a:rPr dirty="0" sz="3000" spc="-1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your</a:t>
            </a:r>
            <a:r>
              <a:rPr dirty="0" sz="3000" spc="-7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300">
                <a:solidFill>
                  <a:srgbClr val="1A3C61"/>
                </a:solidFill>
                <a:latin typeface="Arial"/>
                <a:cs typeface="Arial"/>
              </a:rPr>
              <a:t>game</a:t>
            </a:r>
            <a:r>
              <a:rPr dirty="0" sz="3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70">
                <a:solidFill>
                  <a:srgbClr val="1A3C61"/>
                </a:solidFill>
                <a:latin typeface="Arial"/>
                <a:cs typeface="Arial"/>
              </a:rPr>
              <a:t>is</a:t>
            </a:r>
            <a:r>
              <a:rPr dirty="0" sz="30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not</a:t>
            </a:r>
            <a:r>
              <a:rPr dirty="0" sz="3000" spc="-65">
                <a:solidFill>
                  <a:srgbClr val="1A3C61"/>
                </a:solidFill>
                <a:latin typeface="Arial"/>
                <a:cs typeface="Arial"/>
              </a:rPr>
              <a:t> listed </a:t>
            </a:r>
            <a:r>
              <a:rPr dirty="0" sz="3000" spc="-65">
                <a:solidFill>
                  <a:srgbClr val="1A3C61"/>
                </a:solidFill>
                <a:latin typeface="Arial"/>
                <a:cs typeface="Arial"/>
              </a:rPr>
              <a:t>	</a:t>
            </a:r>
            <a:r>
              <a:rPr dirty="0" sz="3000" spc="-95">
                <a:solidFill>
                  <a:srgbClr val="1A3C61"/>
                </a:solidFill>
                <a:latin typeface="Arial"/>
                <a:cs typeface="Arial"/>
              </a:rPr>
              <a:t>before</a:t>
            </a:r>
            <a:r>
              <a:rPr dirty="0" sz="3000" spc="-114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70">
                <a:solidFill>
                  <a:srgbClr val="1A3C61"/>
                </a:solidFill>
                <a:latin typeface="Arial"/>
                <a:cs typeface="Arial"/>
              </a:rPr>
              <a:t>it</a:t>
            </a:r>
            <a:r>
              <a:rPr dirty="0" sz="3000" spc="-16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70">
                <a:solidFill>
                  <a:srgbClr val="1A3C61"/>
                </a:solidFill>
                <a:latin typeface="Arial"/>
                <a:cs typeface="Arial"/>
              </a:rPr>
              <a:t>is</a:t>
            </a:r>
            <a:r>
              <a:rPr dirty="0" sz="30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25">
                <a:solidFill>
                  <a:srgbClr val="1A3C61"/>
                </a:solidFill>
                <a:latin typeface="Arial"/>
                <a:cs typeface="Arial"/>
              </a:rPr>
              <a:t>played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 (if</a:t>
            </a:r>
            <a:r>
              <a:rPr dirty="0" sz="3000" spc="-8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its</a:t>
            </a:r>
            <a:r>
              <a:rPr dirty="0" sz="3000" spc="-7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not</a:t>
            </a:r>
            <a:r>
              <a:rPr dirty="0" sz="3000" spc="-8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65">
                <a:solidFill>
                  <a:srgbClr val="1A3C61"/>
                </a:solidFill>
                <a:latin typeface="Arial"/>
                <a:cs typeface="Arial"/>
              </a:rPr>
              <a:t>down</a:t>
            </a:r>
            <a:r>
              <a:rPr dirty="0" sz="3000" spc="-8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1A3C61"/>
                </a:solidFill>
                <a:latin typeface="Arial"/>
                <a:cs typeface="Arial"/>
              </a:rPr>
              <a:t>then </a:t>
            </a:r>
            <a:r>
              <a:rPr dirty="0" sz="3000" spc="-20">
                <a:solidFill>
                  <a:srgbClr val="1A3C61"/>
                </a:solidFill>
                <a:latin typeface="Arial"/>
                <a:cs typeface="Arial"/>
              </a:rPr>
              <a:t>	</a:t>
            </a:r>
            <a:r>
              <a:rPr dirty="0" sz="3000" spc="-120">
                <a:solidFill>
                  <a:srgbClr val="1A3C61"/>
                </a:solidFill>
                <a:latin typeface="Arial"/>
                <a:cs typeface="Arial"/>
              </a:rPr>
              <a:t>you</a:t>
            </a:r>
            <a:r>
              <a:rPr dirty="0" sz="3000" spc="-9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14">
                <a:solidFill>
                  <a:srgbClr val="1A3C61"/>
                </a:solidFill>
                <a:latin typeface="Arial"/>
                <a:cs typeface="Arial"/>
              </a:rPr>
              <a:t>cannot</a:t>
            </a:r>
            <a:r>
              <a:rPr dirty="0" sz="3000" spc="-9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40">
                <a:solidFill>
                  <a:srgbClr val="1A3C61"/>
                </a:solidFill>
                <a:latin typeface="Arial"/>
                <a:cs typeface="Arial"/>
              </a:rPr>
              <a:t>input</a:t>
            </a:r>
            <a:r>
              <a:rPr dirty="0" sz="3000" spc="-9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3000" spc="-9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1A3C61"/>
                </a:solidFill>
                <a:latin typeface="Arial"/>
                <a:cs typeface="Arial"/>
              </a:rPr>
              <a:t>details</a:t>
            </a:r>
            <a:r>
              <a:rPr dirty="0" sz="3000" spc="-7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80">
                <a:solidFill>
                  <a:srgbClr val="1A3C61"/>
                </a:solidFill>
                <a:latin typeface="Arial"/>
                <a:cs typeface="Arial"/>
              </a:rPr>
              <a:t>or</a:t>
            </a:r>
            <a:r>
              <a:rPr dirty="0" sz="3000" spc="-8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will</a:t>
            </a:r>
            <a:r>
              <a:rPr dirty="0" sz="3000" spc="-9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not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	</a:t>
            </a:r>
            <a:r>
              <a:rPr dirty="0" sz="3000" spc="-145">
                <a:solidFill>
                  <a:srgbClr val="1A3C61"/>
                </a:solidFill>
                <a:latin typeface="Arial"/>
                <a:cs typeface="Arial"/>
              </a:rPr>
              <a:t>receive</a:t>
            </a:r>
            <a:r>
              <a:rPr dirty="0" sz="3000" spc="-6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3000" spc="-1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484">
                <a:solidFill>
                  <a:srgbClr val="1A3C61"/>
                </a:solidFill>
                <a:latin typeface="Arial"/>
                <a:cs typeface="Arial"/>
              </a:rPr>
              <a:t>SMS</a:t>
            </a:r>
            <a:r>
              <a:rPr dirty="0" sz="3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85">
                <a:solidFill>
                  <a:srgbClr val="1A3C61"/>
                </a:solidFill>
                <a:latin typeface="Arial"/>
                <a:cs typeface="Arial"/>
              </a:rPr>
              <a:t>message)</a:t>
            </a:r>
            <a:endParaRPr sz="3000">
              <a:latin typeface="Arial"/>
              <a:cs typeface="Arial"/>
            </a:endParaRPr>
          </a:p>
          <a:p>
            <a:pPr marL="481330" marR="30480" indent="-443230">
              <a:lnSpc>
                <a:spcPts val="3500"/>
              </a:lnSpc>
              <a:spcBef>
                <a:spcPts val="3300"/>
              </a:spcBef>
              <a:buSzPct val="170000"/>
              <a:buChar char="•"/>
              <a:tabLst>
                <a:tab pos="482600" algn="l"/>
              </a:tabLst>
            </a:pP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If</a:t>
            </a:r>
            <a:r>
              <a:rPr dirty="0" sz="3000" spc="-2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25">
                <a:solidFill>
                  <a:srgbClr val="1A3C61"/>
                </a:solidFill>
                <a:latin typeface="Arial"/>
                <a:cs typeface="Arial"/>
              </a:rPr>
              <a:t>using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484">
                <a:solidFill>
                  <a:srgbClr val="1A3C61"/>
                </a:solidFill>
                <a:latin typeface="Arial"/>
                <a:cs typeface="Arial"/>
              </a:rPr>
              <a:t>SMS</a:t>
            </a:r>
            <a:r>
              <a:rPr dirty="0" sz="3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75">
                <a:solidFill>
                  <a:srgbClr val="1A3C61"/>
                </a:solidFill>
                <a:latin typeface="Arial"/>
                <a:cs typeface="Arial"/>
              </a:rPr>
              <a:t>Home</a:t>
            </a:r>
            <a:r>
              <a:rPr dirty="0" sz="3000" spc="-114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60">
                <a:solidFill>
                  <a:srgbClr val="1A3C61"/>
                </a:solidFill>
                <a:latin typeface="Arial"/>
                <a:cs typeface="Arial"/>
              </a:rPr>
              <a:t>team</a:t>
            </a:r>
            <a:r>
              <a:rPr dirty="0" sz="30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1A3C61"/>
                </a:solidFill>
                <a:latin typeface="Arial"/>
                <a:cs typeface="Arial"/>
              </a:rPr>
              <a:t>score</a:t>
            </a:r>
            <a:r>
              <a:rPr dirty="0" sz="3000" spc="-8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first</a:t>
            </a:r>
            <a:r>
              <a:rPr dirty="0" sz="3000" spc="-7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45">
                <a:solidFill>
                  <a:srgbClr val="1A3C61"/>
                </a:solidFill>
                <a:latin typeface="Arial"/>
                <a:cs typeface="Arial"/>
              </a:rPr>
              <a:t>then </a:t>
            </a:r>
            <a:r>
              <a:rPr dirty="0" sz="3000" spc="-45">
                <a:solidFill>
                  <a:srgbClr val="1A3C61"/>
                </a:solidFill>
                <a:latin typeface="Arial"/>
                <a:cs typeface="Arial"/>
              </a:rPr>
              <a:t>	</a:t>
            </a:r>
            <a:r>
              <a:rPr dirty="0" sz="3000" spc="-310">
                <a:solidFill>
                  <a:srgbClr val="1A3C61"/>
                </a:solidFill>
                <a:latin typeface="Arial"/>
                <a:cs typeface="Arial"/>
              </a:rPr>
              <a:t>away</a:t>
            </a:r>
            <a:r>
              <a:rPr dirty="0" sz="3000" spc="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1A3C61"/>
                </a:solidFill>
                <a:latin typeface="Arial"/>
                <a:cs typeface="Arial"/>
              </a:rPr>
              <a:t>score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8495" y="438742"/>
            <a:ext cx="6330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5" b="0">
                <a:solidFill>
                  <a:srgbClr val="18395A"/>
                </a:solidFill>
                <a:latin typeface="Arial"/>
                <a:cs typeface="Arial"/>
              </a:rPr>
              <a:t>Tips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43000" y="1626691"/>
            <a:ext cx="6862445" cy="35687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just" marL="481330" marR="335280" indent="-443230">
              <a:lnSpc>
                <a:spcPts val="3500"/>
              </a:lnSpc>
              <a:spcBef>
                <a:spcPts val="300"/>
              </a:spcBef>
              <a:buSzPct val="170000"/>
              <a:buChar char="•"/>
              <a:tabLst>
                <a:tab pos="482600" algn="l"/>
              </a:tabLst>
            </a:pP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If</a:t>
            </a:r>
            <a:r>
              <a:rPr dirty="0" sz="3000" spc="-2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your</a:t>
            </a:r>
            <a:r>
              <a:rPr dirty="0" sz="3000" spc="-18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335">
                <a:solidFill>
                  <a:srgbClr val="1A3C61"/>
                </a:solidFill>
                <a:latin typeface="Arial"/>
                <a:cs typeface="Arial"/>
              </a:rPr>
              <a:t>game</a:t>
            </a:r>
            <a:r>
              <a:rPr dirty="0" sz="3000" spc="1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70">
                <a:solidFill>
                  <a:srgbClr val="1A3C61"/>
                </a:solidFill>
                <a:latin typeface="Arial"/>
                <a:cs typeface="Arial"/>
              </a:rPr>
              <a:t>is</a:t>
            </a:r>
            <a:r>
              <a:rPr dirty="0" sz="30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50">
                <a:solidFill>
                  <a:srgbClr val="1A3C61"/>
                </a:solidFill>
                <a:latin typeface="Arial"/>
                <a:cs typeface="Arial"/>
              </a:rPr>
              <a:t>called</a:t>
            </a:r>
            <a:r>
              <a:rPr dirty="0" sz="3000" spc="-6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70">
                <a:solidFill>
                  <a:srgbClr val="1A3C61"/>
                </a:solidFill>
                <a:latin typeface="Arial"/>
                <a:cs typeface="Arial"/>
              </a:rPr>
              <a:t>off,</a:t>
            </a:r>
            <a:r>
              <a:rPr dirty="0" sz="30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75">
                <a:solidFill>
                  <a:srgbClr val="1A3C61"/>
                </a:solidFill>
                <a:latin typeface="Arial"/>
                <a:cs typeface="Arial"/>
              </a:rPr>
              <a:t>BOTH</a:t>
            </a:r>
            <a:r>
              <a:rPr dirty="0" sz="30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1A3C61"/>
                </a:solidFill>
                <a:latin typeface="Arial"/>
                <a:cs typeface="Arial"/>
              </a:rPr>
              <a:t>teams </a:t>
            </a:r>
            <a:r>
              <a:rPr dirty="0" sz="3000" spc="-10">
                <a:solidFill>
                  <a:srgbClr val="1A3C61"/>
                </a:solidFill>
                <a:latin typeface="Arial"/>
                <a:cs typeface="Arial"/>
              </a:rPr>
              <a:t>	</a:t>
            </a:r>
            <a:r>
              <a:rPr dirty="0" sz="3000" spc="-315">
                <a:solidFill>
                  <a:srgbClr val="1A3C61"/>
                </a:solidFill>
                <a:latin typeface="Arial"/>
                <a:cs typeface="Arial"/>
              </a:rPr>
              <a:t>have</a:t>
            </a:r>
            <a:r>
              <a:rPr dirty="0" sz="3000" spc="10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1A3C61"/>
                </a:solidFill>
                <a:latin typeface="Arial"/>
                <a:cs typeface="Arial"/>
              </a:rPr>
              <a:t>14</a:t>
            </a:r>
            <a:r>
              <a:rPr dirty="0" sz="3000" spc="-7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335">
                <a:solidFill>
                  <a:srgbClr val="1A3C61"/>
                </a:solidFill>
                <a:latin typeface="Arial"/>
                <a:cs typeface="Arial"/>
              </a:rPr>
              <a:t>days</a:t>
            </a:r>
            <a:r>
              <a:rPr dirty="0" sz="3000" spc="1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75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3000" spc="-2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inform</a:t>
            </a:r>
            <a:r>
              <a:rPr dirty="0" sz="3000" spc="-9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30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1A3C61"/>
                </a:solidFill>
                <a:latin typeface="Arial"/>
                <a:cs typeface="Arial"/>
              </a:rPr>
              <a:t>appropriate </a:t>
            </a:r>
            <a:r>
              <a:rPr dirty="0" sz="3000" spc="-70">
                <a:solidFill>
                  <a:srgbClr val="1A3C61"/>
                </a:solidFill>
                <a:latin typeface="Arial"/>
                <a:cs typeface="Arial"/>
              </a:rPr>
              <a:t>	</a:t>
            </a:r>
            <a:r>
              <a:rPr dirty="0" sz="3000" spc="-265">
                <a:solidFill>
                  <a:srgbClr val="1A3C61"/>
                </a:solidFill>
                <a:latin typeface="Arial"/>
                <a:cs typeface="Arial"/>
              </a:rPr>
              <a:t>age-</a:t>
            </a:r>
            <a:r>
              <a:rPr dirty="0" sz="3000" spc="-110">
                <a:solidFill>
                  <a:srgbClr val="1A3C61"/>
                </a:solidFill>
                <a:latin typeface="Arial"/>
                <a:cs typeface="Arial"/>
              </a:rPr>
              <a:t>group</a:t>
            </a:r>
            <a:r>
              <a:rPr dirty="0" sz="3000" spc="-1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75">
                <a:solidFill>
                  <a:srgbClr val="1A3C61"/>
                </a:solidFill>
                <a:latin typeface="Arial"/>
                <a:cs typeface="Arial"/>
              </a:rPr>
              <a:t>registrar</a:t>
            </a:r>
            <a:r>
              <a:rPr dirty="0" sz="3000" spc="-1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of</a:t>
            </a:r>
            <a:r>
              <a:rPr dirty="0" sz="3000" spc="-9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3000" spc="-9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1A3C61"/>
                </a:solidFill>
                <a:latin typeface="Arial"/>
                <a:cs typeface="Arial"/>
              </a:rPr>
              <a:t>new</a:t>
            </a:r>
            <a:r>
              <a:rPr dirty="0" sz="3000" spc="-7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1A3C61"/>
                </a:solidFill>
                <a:latin typeface="Arial"/>
                <a:cs typeface="Arial"/>
              </a:rPr>
              <a:t>date</a:t>
            </a:r>
            <a:r>
              <a:rPr dirty="0" sz="3000" spc="-7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1A3C61"/>
                </a:solidFill>
                <a:latin typeface="Arial"/>
                <a:cs typeface="Arial"/>
              </a:rPr>
              <a:t>for 	the</a:t>
            </a:r>
            <a:r>
              <a:rPr dirty="0" sz="3000" spc="-18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1A3C61"/>
                </a:solidFill>
                <a:latin typeface="Arial"/>
                <a:cs typeface="Arial"/>
              </a:rPr>
              <a:t>fixture.</a:t>
            </a:r>
            <a:endParaRPr sz="3000">
              <a:latin typeface="Arial"/>
              <a:cs typeface="Arial"/>
            </a:endParaRPr>
          </a:p>
          <a:p>
            <a:pPr algn="just" marL="481330" marR="17780" indent="-443230">
              <a:lnSpc>
                <a:spcPts val="3500"/>
              </a:lnSpc>
              <a:spcBef>
                <a:spcPts val="3300"/>
              </a:spcBef>
              <a:buSzPct val="170000"/>
              <a:buChar char="•"/>
              <a:tabLst>
                <a:tab pos="482600" algn="l"/>
              </a:tabLst>
            </a:pPr>
            <a:r>
              <a:rPr dirty="0" sz="3000" spc="-335">
                <a:solidFill>
                  <a:srgbClr val="1A3C61"/>
                </a:solidFill>
                <a:latin typeface="Arial"/>
                <a:cs typeface="Arial"/>
              </a:rPr>
              <a:t>Teams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65">
                <a:solidFill>
                  <a:srgbClr val="1A3C61"/>
                </a:solidFill>
                <a:latin typeface="Arial"/>
                <a:cs typeface="Arial"/>
              </a:rPr>
              <a:t>are</a:t>
            </a:r>
            <a:r>
              <a:rPr dirty="0" sz="3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40">
                <a:solidFill>
                  <a:srgbClr val="1A3C61"/>
                </a:solidFill>
                <a:latin typeface="Arial"/>
                <a:cs typeface="Arial"/>
              </a:rPr>
              <a:t>expected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75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75">
                <a:solidFill>
                  <a:srgbClr val="1A3C61"/>
                </a:solidFill>
                <a:latin typeface="Arial"/>
                <a:cs typeface="Arial"/>
              </a:rPr>
              <a:t>fulfil</a:t>
            </a:r>
            <a:r>
              <a:rPr dirty="0" sz="3000" spc="-30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45">
                <a:solidFill>
                  <a:srgbClr val="1A3C61"/>
                </a:solidFill>
                <a:latin typeface="Arial"/>
                <a:cs typeface="Arial"/>
              </a:rPr>
              <a:t>ALL</a:t>
            </a:r>
            <a:r>
              <a:rPr dirty="0" sz="3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1A3C61"/>
                </a:solidFill>
                <a:latin typeface="Arial"/>
                <a:cs typeface="Arial"/>
              </a:rPr>
              <a:t>fixtures.</a:t>
            </a:r>
            <a:r>
              <a:rPr dirty="0" sz="3000" spc="-18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85">
                <a:solidFill>
                  <a:srgbClr val="1A3C61"/>
                </a:solidFill>
                <a:latin typeface="Arial"/>
                <a:cs typeface="Arial"/>
              </a:rPr>
              <a:t>	</a:t>
            </a:r>
            <a:r>
              <a:rPr dirty="0" sz="3000" spc="-20">
                <a:solidFill>
                  <a:srgbClr val="1A3C61"/>
                </a:solidFill>
                <a:latin typeface="Arial"/>
                <a:cs typeface="Arial"/>
              </a:rPr>
              <a:t>Non-</a:t>
            </a:r>
            <a:r>
              <a:rPr dirty="0" sz="3000" spc="-90">
                <a:solidFill>
                  <a:srgbClr val="1A3C61"/>
                </a:solidFill>
                <a:latin typeface="Arial"/>
                <a:cs typeface="Arial"/>
              </a:rPr>
              <a:t>fulfilment</a:t>
            </a:r>
            <a:r>
              <a:rPr dirty="0" sz="3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55">
                <a:solidFill>
                  <a:srgbClr val="1A3C61"/>
                </a:solidFill>
                <a:latin typeface="Arial"/>
                <a:cs typeface="Arial"/>
              </a:rPr>
              <a:t>of</a:t>
            </a:r>
            <a:r>
              <a:rPr dirty="0" sz="3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385">
                <a:solidFill>
                  <a:srgbClr val="1A3C61"/>
                </a:solidFill>
                <a:latin typeface="Arial"/>
                <a:cs typeface="Arial"/>
              </a:rPr>
              <a:t>a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40">
                <a:solidFill>
                  <a:srgbClr val="1A3C61"/>
                </a:solidFill>
                <a:latin typeface="Arial"/>
                <a:cs typeface="Arial"/>
              </a:rPr>
              <a:t>fixture</a:t>
            </a:r>
            <a:r>
              <a:rPr dirty="0" sz="3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14">
                <a:solidFill>
                  <a:srgbClr val="1A3C61"/>
                </a:solidFill>
                <a:latin typeface="Arial"/>
                <a:cs typeface="Arial"/>
              </a:rPr>
              <a:t>could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1A3C61"/>
                </a:solidFill>
                <a:latin typeface="Arial"/>
                <a:cs typeface="Arial"/>
              </a:rPr>
              <a:t>result</a:t>
            </a:r>
            <a:r>
              <a:rPr dirty="0" sz="3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1A3C61"/>
                </a:solidFill>
                <a:latin typeface="Arial"/>
                <a:cs typeface="Arial"/>
              </a:rPr>
              <a:t>in</a:t>
            </a:r>
            <a:r>
              <a:rPr dirty="0" sz="3000" spc="-85">
                <a:solidFill>
                  <a:srgbClr val="1A3C61"/>
                </a:solidFill>
                <a:latin typeface="Arial"/>
                <a:cs typeface="Arial"/>
              </a:rPr>
              <a:t> 	the</a:t>
            </a:r>
            <a:r>
              <a:rPr dirty="0" sz="3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300">
                <a:solidFill>
                  <a:srgbClr val="1A3C61"/>
                </a:solidFill>
                <a:latin typeface="Arial"/>
                <a:cs typeface="Arial"/>
              </a:rPr>
              <a:t>game</a:t>
            </a:r>
            <a:r>
              <a:rPr dirty="0" sz="3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30">
                <a:solidFill>
                  <a:srgbClr val="1A3C61"/>
                </a:solidFill>
                <a:latin typeface="Arial"/>
                <a:cs typeface="Arial"/>
              </a:rPr>
              <a:t>getting</a:t>
            </a:r>
            <a:r>
              <a:rPr dirty="0" sz="3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3000" spc="-185">
                <a:solidFill>
                  <a:srgbClr val="1A3C61"/>
                </a:solidFill>
                <a:latin typeface="Arial"/>
                <a:cs typeface="Arial"/>
              </a:rPr>
              <a:t>awarded.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6675" rIns="0" bIns="0" rtlCol="0" vert="horz">
            <a:spAutoFit/>
          </a:bodyPr>
          <a:lstStyle/>
          <a:p>
            <a:pPr marL="2418080">
              <a:lnSpc>
                <a:spcPct val="100000"/>
              </a:lnSpc>
              <a:spcBef>
                <a:spcPts val="100"/>
              </a:spcBef>
            </a:pPr>
            <a:r>
              <a:rPr dirty="0" spc="-265" b="0">
                <a:solidFill>
                  <a:srgbClr val="1A3864"/>
                </a:solidFill>
                <a:latin typeface="Arial"/>
                <a:cs typeface="Arial"/>
              </a:rPr>
              <a:t>League</a:t>
            </a:r>
            <a:r>
              <a:rPr dirty="0" spc="5" b="0">
                <a:solidFill>
                  <a:srgbClr val="1A3864"/>
                </a:solidFill>
                <a:latin typeface="Arial"/>
                <a:cs typeface="Arial"/>
              </a:rPr>
              <a:t> </a:t>
            </a:r>
            <a:r>
              <a:rPr dirty="0" spc="-229" b="0">
                <a:solidFill>
                  <a:srgbClr val="1A3864"/>
                </a:solidFill>
                <a:latin typeface="Arial"/>
                <a:cs typeface="Arial"/>
              </a:rPr>
              <a:t>Rules</a:t>
            </a:r>
            <a:r>
              <a:rPr dirty="0" spc="15" b="0">
                <a:solidFill>
                  <a:srgbClr val="1A3864"/>
                </a:solidFill>
                <a:latin typeface="Arial"/>
                <a:cs typeface="Arial"/>
              </a:rPr>
              <a:t> </a:t>
            </a:r>
            <a:r>
              <a:rPr dirty="0" spc="55" b="0">
                <a:solidFill>
                  <a:srgbClr val="1A3864"/>
                </a:solidFill>
                <a:latin typeface="Arial"/>
                <a:cs typeface="Arial"/>
              </a:rPr>
              <a:t>to</a:t>
            </a:r>
            <a:r>
              <a:rPr dirty="0" spc="10" b="0">
                <a:solidFill>
                  <a:srgbClr val="1A3864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1A3864"/>
                </a:solidFill>
                <a:latin typeface="Arial"/>
                <a:cs typeface="Arial"/>
              </a:rPr>
              <a:t>Note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434" y="1183116"/>
            <a:ext cx="647001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360">
                <a:solidFill>
                  <a:srgbClr val="193B5E"/>
                </a:solidFill>
              </a:rPr>
              <a:t>Where</a:t>
            </a:r>
            <a:r>
              <a:rPr dirty="0" sz="4600" spc="-20">
                <a:solidFill>
                  <a:srgbClr val="193B5E"/>
                </a:solidFill>
              </a:rPr>
              <a:t> </a:t>
            </a:r>
            <a:r>
              <a:rPr dirty="0" sz="4600" spc="330">
                <a:solidFill>
                  <a:srgbClr val="193B5E"/>
                </a:solidFill>
              </a:rPr>
              <a:t>to</a:t>
            </a:r>
            <a:r>
              <a:rPr dirty="0" sz="4600" spc="-20">
                <a:solidFill>
                  <a:srgbClr val="193B5E"/>
                </a:solidFill>
              </a:rPr>
              <a:t> </a:t>
            </a:r>
            <a:r>
              <a:rPr dirty="0" sz="4600" spc="290">
                <a:solidFill>
                  <a:srgbClr val="193B5E"/>
                </a:solidFill>
              </a:rPr>
              <a:t>go</a:t>
            </a:r>
            <a:r>
              <a:rPr dirty="0" sz="4600" spc="-20">
                <a:solidFill>
                  <a:srgbClr val="193B5E"/>
                </a:solidFill>
              </a:rPr>
              <a:t> </a:t>
            </a:r>
            <a:r>
              <a:rPr dirty="0" sz="4600" spc="200">
                <a:solidFill>
                  <a:srgbClr val="193B5E"/>
                </a:solidFill>
              </a:rPr>
              <a:t>for</a:t>
            </a:r>
            <a:r>
              <a:rPr dirty="0" sz="4600" spc="-10">
                <a:solidFill>
                  <a:srgbClr val="193B5E"/>
                </a:solidFill>
              </a:rPr>
              <a:t> </a:t>
            </a:r>
            <a:r>
              <a:rPr dirty="0" sz="4600" spc="45">
                <a:solidFill>
                  <a:srgbClr val="193B5E"/>
                </a:solidFill>
              </a:rPr>
              <a:t>help?</a:t>
            </a:r>
            <a:endParaRPr sz="4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7345" y="2535627"/>
            <a:ext cx="3402881" cy="362920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968" y="372317"/>
            <a:ext cx="9012555" cy="6079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900" spc="-140">
                <a:solidFill>
                  <a:srgbClr val="163C61"/>
                </a:solidFill>
                <a:latin typeface="Arial"/>
                <a:cs typeface="Arial"/>
              </a:rPr>
              <a:t>Anyone</a:t>
            </a:r>
            <a:r>
              <a:rPr dirty="0" sz="2900" spc="-6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0">
                <a:solidFill>
                  <a:srgbClr val="163C61"/>
                </a:solidFill>
                <a:latin typeface="Arial"/>
                <a:cs typeface="Arial"/>
              </a:rPr>
              <a:t>within</a:t>
            </a:r>
            <a:r>
              <a:rPr dirty="0" sz="2900" spc="-18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5">
                <a:solidFill>
                  <a:srgbClr val="163C61"/>
                </a:solidFill>
                <a:latin typeface="Arial"/>
                <a:cs typeface="Arial"/>
              </a:rPr>
              <a:t>the</a:t>
            </a:r>
            <a:r>
              <a:rPr dirty="0" sz="2900" spc="-6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65">
                <a:solidFill>
                  <a:srgbClr val="163C61"/>
                </a:solidFill>
                <a:latin typeface="Arial"/>
                <a:cs typeface="Arial"/>
              </a:rPr>
              <a:t>League</a:t>
            </a:r>
            <a:r>
              <a:rPr dirty="0" sz="2900" spc="-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75">
                <a:solidFill>
                  <a:srgbClr val="163C61"/>
                </a:solidFill>
                <a:latin typeface="Arial"/>
                <a:cs typeface="Arial"/>
              </a:rPr>
              <a:t>is</a:t>
            </a:r>
            <a:r>
              <a:rPr dirty="0" sz="2900" spc="-2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85">
                <a:solidFill>
                  <a:srgbClr val="163C61"/>
                </a:solidFill>
                <a:latin typeface="Arial"/>
                <a:cs typeface="Arial"/>
              </a:rPr>
              <a:t>willing</a:t>
            </a:r>
            <a:r>
              <a:rPr dirty="0" sz="2900" spc="-6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70">
                <a:solidFill>
                  <a:srgbClr val="163C61"/>
                </a:solidFill>
                <a:latin typeface="Arial"/>
                <a:cs typeface="Arial"/>
              </a:rPr>
              <a:t>to</a:t>
            </a:r>
            <a:r>
              <a:rPr dirty="0" sz="2900" spc="-6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50">
                <a:solidFill>
                  <a:srgbClr val="163C61"/>
                </a:solidFill>
                <a:latin typeface="Arial"/>
                <a:cs typeface="Arial"/>
              </a:rPr>
              <a:t>help</a:t>
            </a:r>
            <a:r>
              <a:rPr dirty="0" sz="2900" spc="-5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5">
                <a:solidFill>
                  <a:srgbClr val="163C61"/>
                </a:solidFill>
                <a:latin typeface="Arial"/>
                <a:cs typeface="Arial"/>
              </a:rPr>
              <a:t>but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900">
              <a:latin typeface="Arial"/>
              <a:cs typeface="Arial"/>
            </a:endParaRPr>
          </a:p>
          <a:p>
            <a:pPr algn="ctr" marL="412750" marR="405130">
              <a:lnSpc>
                <a:spcPts val="3400"/>
              </a:lnSpc>
            </a:pPr>
            <a:r>
              <a:rPr dirty="0" sz="2900" spc="-150">
                <a:solidFill>
                  <a:srgbClr val="163C61"/>
                </a:solidFill>
                <a:latin typeface="Arial"/>
                <a:cs typeface="Arial"/>
              </a:rPr>
              <a:t>Your</a:t>
            </a:r>
            <a:r>
              <a:rPr dirty="0" sz="2900" spc="-5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163C61"/>
                </a:solidFill>
                <a:latin typeface="Arial"/>
                <a:cs typeface="Arial"/>
              </a:rPr>
              <a:t>first</a:t>
            </a:r>
            <a:r>
              <a:rPr dirty="0" sz="2900" spc="-10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50">
                <a:solidFill>
                  <a:srgbClr val="163C61"/>
                </a:solidFill>
                <a:latin typeface="Arial"/>
                <a:cs typeface="Arial"/>
              </a:rPr>
              <a:t>port</a:t>
            </a:r>
            <a:r>
              <a:rPr dirty="0" sz="2900" spc="-4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163C61"/>
                </a:solidFill>
                <a:latin typeface="Arial"/>
                <a:cs typeface="Arial"/>
              </a:rPr>
              <a:t>of</a:t>
            </a:r>
            <a:r>
              <a:rPr dirty="0" sz="2900" spc="-4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50">
                <a:solidFill>
                  <a:srgbClr val="163C61"/>
                </a:solidFill>
                <a:latin typeface="Arial"/>
                <a:cs typeface="Arial"/>
              </a:rPr>
              <a:t>call</a:t>
            </a:r>
            <a:r>
              <a:rPr dirty="0" sz="2900" spc="-3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40">
                <a:solidFill>
                  <a:srgbClr val="163C61"/>
                </a:solidFill>
                <a:latin typeface="Arial"/>
                <a:cs typeface="Arial"/>
              </a:rPr>
              <a:t>should</a:t>
            </a:r>
            <a:r>
              <a:rPr dirty="0" sz="2900" spc="-3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95">
                <a:solidFill>
                  <a:srgbClr val="163C61"/>
                </a:solidFill>
                <a:latin typeface="Arial"/>
                <a:cs typeface="Arial"/>
              </a:rPr>
              <a:t>be</a:t>
            </a:r>
            <a:r>
              <a:rPr dirty="0" sz="2900" spc="-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10">
                <a:solidFill>
                  <a:srgbClr val="163C61"/>
                </a:solidFill>
                <a:latin typeface="Arial"/>
                <a:cs typeface="Arial"/>
              </a:rPr>
              <a:t>the:</a:t>
            </a:r>
            <a:r>
              <a:rPr dirty="0" sz="2900" spc="-29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65">
                <a:solidFill>
                  <a:srgbClr val="163C61"/>
                </a:solidFill>
                <a:latin typeface="Arial"/>
                <a:cs typeface="Arial"/>
              </a:rPr>
              <a:t>League</a:t>
            </a:r>
            <a:r>
              <a:rPr dirty="0" sz="2900" spc="-36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10">
                <a:solidFill>
                  <a:srgbClr val="163C61"/>
                </a:solidFill>
                <a:latin typeface="Arial"/>
                <a:cs typeface="Arial"/>
              </a:rPr>
              <a:t>Website</a:t>
            </a:r>
            <a:r>
              <a:rPr dirty="0" sz="2900" spc="-4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55">
                <a:solidFill>
                  <a:srgbClr val="163C61"/>
                </a:solidFill>
                <a:latin typeface="Arial"/>
                <a:cs typeface="Arial"/>
              </a:rPr>
              <a:t>or </a:t>
            </a:r>
            <a:r>
              <a:rPr dirty="0" sz="2900" spc="-125">
                <a:solidFill>
                  <a:srgbClr val="163C61"/>
                </a:solidFill>
                <a:latin typeface="Arial"/>
                <a:cs typeface="Arial"/>
              </a:rPr>
              <a:t>Handbook,Then</a:t>
            </a:r>
            <a:r>
              <a:rPr dirty="0" sz="2900" spc="-7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35">
                <a:solidFill>
                  <a:srgbClr val="163C61"/>
                </a:solidFill>
                <a:latin typeface="Arial"/>
                <a:cs typeface="Arial"/>
              </a:rPr>
              <a:t>please</a:t>
            </a:r>
            <a:r>
              <a:rPr dirty="0" sz="2900" spc="-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80">
                <a:solidFill>
                  <a:srgbClr val="163C61"/>
                </a:solidFill>
                <a:latin typeface="Arial"/>
                <a:cs typeface="Arial"/>
              </a:rPr>
              <a:t>contact</a:t>
            </a:r>
            <a:r>
              <a:rPr dirty="0" sz="2900" spc="-7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5">
                <a:solidFill>
                  <a:srgbClr val="163C61"/>
                </a:solidFill>
                <a:latin typeface="Arial"/>
                <a:cs typeface="Arial"/>
              </a:rPr>
              <a:t>your</a:t>
            </a:r>
            <a:r>
              <a:rPr dirty="0" sz="2900" spc="-5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35">
                <a:solidFill>
                  <a:srgbClr val="163C61"/>
                </a:solidFill>
                <a:latin typeface="Arial"/>
                <a:cs typeface="Arial"/>
              </a:rPr>
              <a:t>club</a:t>
            </a:r>
            <a:r>
              <a:rPr dirty="0" sz="2900" spc="-5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0">
                <a:solidFill>
                  <a:srgbClr val="163C61"/>
                </a:solidFill>
                <a:latin typeface="Arial"/>
                <a:cs typeface="Arial"/>
              </a:rPr>
              <a:t>secretary.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900">
              <a:latin typeface="Arial"/>
              <a:cs typeface="Arial"/>
            </a:endParaRPr>
          </a:p>
          <a:p>
            <a:pPr algn="ctr" marL="709930" marR="701675">
              <a:lnSpc>
                <a:spcPts val="3400"/>
              </a:lnSpc>
            </a:pPr>
            <a:r>
              <a:rPr dirty="0" sz="2900" spc="-120">
                <a:solidFill>
                  <a:srgbClr val="163C61"/>
                </a:solidFill>
                <a:latin typeface="Arial"/>
                <a:cs typeface="Arial"/>
              </a:rPr>
              <a:t>Deal</a:t>
            </a:r>
            <a:r>
              <a:rPr dirty="0" sz="2900" spc="-8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163C61"/>
                </a:solidFill>
                <a:latin typeface="Arial"/>
                <a:cs typeface="Arial"/>
              </a:rPr>
              <a:t>with</a:t>
            </a:r>
            <a:r>
              <a:rPr dirty="0" sz="2900" spc="-9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5">
                <a:solidFill>
                  <a:srgbClr val="163C61"/>
                </a:solidFill>
                <a:latin typeface="Arial"/>
                <a:cs typeface="Arial"/>
              </a:rPr>
              <a:t>the</a:t>
            </a:r>
            <a:r>
              <a:rPr dirty="0" sz="2900" spc="-4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29">
                <a:solidFill>
                  <a:srgbClr val="163C61"/>
                </a:solidFill>
                <a:latin typeface="Arial"/>
                <a:cs typeface="Arial"/>
              </a:rPr>
              <a:t>issue</a:t>
            </a:r>
            <a:r>
              <a:rPr dirty="0" sz="2900" spc="-29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75">
                <a:solidFill>
                  <a:srgbClr val="163C61"/>
                </a:solidFill>
                <a:latin typeface="Arial"/>
                <a:cs typeface="Arial"/>
              </a:rPr>
              <a:t>ASAP</a:t>
            </a:r>
            <a:r>
              <a:rPr dirty="0" sz="290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370">
                <a:solidFill>
                  <a:srgbClr val="163C61"/>
                </a:solidFill>
                <a:latin typeface="Arial"/>
                <a:cs typeface="Arial"/>
              </a:rPr>
              <a:t>as</a:t>
            </a:r>
            <a:r>
              <a:rPr dirty="0" sz="290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30">
                <a:solidFill>
                  <a:srgbClr val="163C61"/>
                </a:solidFill>
                <a:latin typeface="Arial"/>
                <a:cs typeface="Arial"/>
              </a:rPr>
              <a:t>timeframes</a:t>
            </a:r>
            <a:r>
              <a:rPr dirty="0" sz="2900" spc="-3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163C61"/>
                </a:solidFill>
                <a:latin typeface="Arial"/>
                <a:cs typeface="Arial"/>
              </a:rPr>
              <a:t>exist </a:t>
            </a:r>
            <a:r>
              <a:rPr dirty="0" sz="2900" spc="-254">
                <a:solidFill>
                  <a:srgbClr val="163C61"/>
                </a:solidFill>
                <a:latin typeface="Arial"/>
                <a:cs typeface="Arial"/>
              </a:rPr>
              <a:t>Issues</a:t>
            </a:r>
            <a:r>
              <a:rPr dirty="0" sz="2900">
                <a:solidFill>
                  <a:srgbClr val="163C61"/>
                </a:solidFill>
                <a:latin typeface="Arial"/>
                <a:cs typeface="Arial"/>
              </a:rPr>
              <a:t> with</a:t>
            </a:r>
            <a:r>
              <a:rPr dirty="0" sz="2900" spc="-7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14">
                <a:solidFill>
                  <a:srgbClr val="163C61"/>
                </a:solidFill>
                <a:latin typeface="Arial"/>
                <a:cs typeface="Arial"/>
              </a:rPr>
              <a:t>Fixtures</a:t>
            </a:r>
            <a:r>
              <a:rPr dirty="0" sz="2900" spc="-2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00">
                <a:solidFill>
                  <a:srgbClr val="163C61"/>
                </a:solidFill>
                <a:latin typeface="Arial"/>
                <a:cs typeface="Arial"/>
              </a:rPr>
              <a:t>contact</a:t>
            </a:r>
            <a:r>
              <a:rPr dirty="0" sz="2900" spc="-29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10">
                <a:solidFill>
                  <a:srgbClr val="163C61"/>
                </a:solidFill>
                <a:latin typeface="Arial"/>
                <a:cs typeface="Arial"/>
              </a:rPr>
              <a:t>Age</a:t>
            </a:r>
            <a:r>
              <a:rPr dirty="0" sz="2900" spc="-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55">
                <a:solidFill>
                  <a:srgbClr val="163C61"/>
                </a:solidFill>
                <a:latin typeface="Arial"/>
                <a:cs typeface="Arial"/>
              </a:rPr>
              <a:t>Group</a:t>
            </a:r>
            <a:r>
              <a:rPr dirty="0" sz="2900" spc="-2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163C61"/>
                </a:solidFill>
                <a:latin typeface="Arial"/>
                <a:cs typeface="Arial"/>
              </a:rPr>
              <a:t>Registrar </a:t>
            </a:r>
            <a:r>
              <a:rPr dirty="0" sz="2900" spc="-254">
                <a:solidFill>
                  <a:srgbClr val="163C61"/>
                </a:solidFill>
                <a:latin typeface="Arial"/>
                <a:cs typeface="Arial"/>
              </a:rPr>
              <a:t>Issues</a:t>
            </a:r>
            <a:r>
              <a:rPr dirty="0" sz="290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0">
                <a:solidFill>
                  <a:srgbClr val="163C61"/>
                </a:solidFill>
                <a:latin typeface="Arial"/>
                <a:cs typeface="Arial"/>
              </a:rPr>
              <a:t>with</a:t>
            </a:r>
            <a:r>
              <a:rPr dirty="0" sz="2900" spc="-36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05">
                <a:solidFill>
                  <a:srgbClr val="163C61"/>
                </a:solidFill>
                <a:latin typeface="Arial"/>
                <a:cs typeface="Arial"/>
              </a:rPr>
              <a:t>Welfare</a:t>
            </a:r>
            <a:r>
              <a:rPr dirty="0" sz="2900" spc="-9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80">
                <a:solidFill>
                  <a:srgbClr val="163C61"/>
                </a:solidFill>
                <a:latin typeface="Arial"/>
                <a:cs typeface="Arial"/>
              </a:rPr>
              <a:t>contact</a:t>
            </a:r>
            <a:r>
              <a:rPr dirty="0" sz="2900" spc="-6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65">
                <a:solidFill>
                  <a:srgbClr val="163C61"/>
                </a:solidFill>
                <a:latin typeface="Arial"/>
                <a:cs typeface="Arial"/>
              </a:rPr>
              <a:t>League</a:t>
            </a:r>
            <a:r>
              <a:rPr dirty="0" sz="2900" spc="-36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05">
                <a:solidFill>
                  <a:srgbClr val="163C61"/>
                </a:solidFill>
                <a:latin typeface="Arial"/>
                <a:cs typeface="Arial"/>
              </a:rPr>
              <a:t>Welfare</a:t>
            </a:r>
            <a:r>
              <a:rPr dirty="0" sz="2900" spc="-4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163C61"/>
                </a:solidFill>
                <a:latin typeface="Arial"/>
                <a:cs typeface="Arial"/>
              </a:rPr>
              <a:t>Officer</a:t>
            </a:r>
            <a:endParaRPr sz="2900">
              <a:latin typeface="Arial"/>
              <a:cs typeface="Arial"/>
            </a:endParaRPr>
          </a:p>
          <a:p>
            <a:pPr algn="ctr">
              <a:lnSpc>
                <a:spcPts val="3300"/>
              </a:lnSpc>
            </a:pPr>
            <a:r>
              <a:rPr dirty="0" sz="2900">
                <a:solidFill>
                  <a:srgbClr val="163C61"/>
                </a:solidFill>
                <a:latin typeface="Arial"/>
                <a:cs typeface="Arial"/>
              </a:rPr>
              <a:t>Don’t</a:t>
            </a:r>
            <a:r>
              <a:rPr dirty="0" sz="2900" spc="-20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50">
                <a:solidFill>
                  <a:srgbClr val="163C61"/>
                </a:solidFill>
                <a:latin typeface="Arial"/>
                <a:cs typeface="Arial"/>
              </a:rPr>
              <a:t>forget</a:t>
            </a:r>
            <a:r>
              <a:rPr dirty="0" sz="2900" spc="-15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70">
                <a:solidFill>
                  <a:srgbClr val="163C61"/>
                </a:solidFill>
                <a:latin typeface="Arial"/>
                <a:cs typeface="Arial"/>
              </a:rPr>
              <a:t>to</a:t>
            </a:r>
            <a:r>
              <a:rPr dirty="0" sz="2900" spc="-9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163C61"/>
                </a:solidFill>
                <a:latin typeface="Arial"/>
                <a:cs typeface="Arial"/>
              </a:rPr>
              <a:t>tell</a:t>
            </a:r>
            <a:r>
              <a:rPr dirty="0" sz="2900" spc="-8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65">
                <a:solidFill>
                  <a:srgbClr val="163C61"/>
                </a:solidFill>
                <a:latin typeface="Arial"/>
                <a:cs typeface="Arial"/>
              </a:rPr>
              <a:t>us</a:t>
            </a:r>
            <a:r>
              <a:rPr dirty="0" sz="290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163C61"/>
                </a:solidFill>
                <a:latin typeface="Arial"/>
                <a:cs typeface="Arial"/>
              </a:rPr>
              <a:t>who</a:t>
            </a:r>
            <a:r>
              <a:rPr dirty="0" sz="2900" spc="-8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25">
                <a:solidFill>
                  <a:srgbClr val="163C61"/>
                </a:solidFill>
                <a:latin typeface="Arial"/>
                <a:cs typeface="Arial"/>
              </a:rPr>
              <a:t>you</a:t>
            </a:r>
            <a:r>
              <a:rPr dirty="0" sz="2900" spc="-7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60">
                <a:solidFill>
                  <a:srgbClr val="163C61"/>
                </a:solidFill>
                <a:latin typeface="Arial"/>
                <a:cs typeface="Arial"/>
              </a:rPr>
              <a:t>are,</a:t>
            </a:r>
            <a:r>
              <a:rPr dirty="0" sz="2900" spc="-295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5">
                <a:solidFill>
                  <a:srgbClr val="163C61"/>
                </a:solidFill>
                <a:latin typeface="Arial"/>
                <a:cs typeface="Arial"/>
              </a:rPr>
              <a:t>your</a:t>
            </a:r>
            <a:r>
              <a:rPr dirty="0" sz="2900" spc="-8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85">
                <a:solidFill>
                  <a:srgbClr val="163C61"/>
                </a:solidFill>
                <a:latin typeface="Arial"/>
                <a:cs typeface="Arial"/>
              </a:rPr>
              <a:t>Club</a:t>
            </a:r>
            <a:r>
              <a:rPr dirty="0" sz="2900" spc="-8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245">
                <a:solidFill>
                  <a:srgbClr val="163C61"/>
                </a:solidFill>
                <a:latin typeface="Arial"/>
                <a:cs typeface="Arial"/>
              </a:rPr>
              <a:t>and</a:t>
            </a:r>
            <a:r>
              <a:rPr dirty="0" sz="2900">
                <a:solidFill>
                  <a:srgbClr val="163C61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163C61"/>
                </a:solidFill>
                <a:latin typeface="Arial"/>
                <a:cs typeface="Arial"/>
              </a:rPr>
              <a:t>Division</a:t>
            </a:r>
            <a:endParaRPr sz="2900">
              <a:latin typeface="Arial"/>
              <a:cs typeface="Arial"/>
            </a:endParaRPr>
          </a:p>
          <a:p>
            <a:pPr algn="ctr">
              <a:lnSpc>
                <a:spcPts val="3440"/>
              </a:lnSpc>
              <a:spcBef>
                <a:spcPts val="3304"/>
              </a:spcBef>
            </a:pPr>
            <a:r>
              <a:rPr dirty="0" sz="2900" spc="340" b="1">
                <a:solidFill>
                  <a:srgbClr val="CF2022"/>
                </a:solidFill>
                <a:latin typeface="Trebuchet MS"/>
                <a:cs typeface="Trebuchet MS"/>
              </a:rPr>
              <a:t>TOP</a:t>
            </a:r>
            <a:r>
              <a:rPr dirty="0" sz="2900" spc="-15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75" b="1">
                <a:solidFill>
                  <a:srgbClr val="CF2022"/>
                </a:solidFill>
                <a:latin typeface="Trebuchet MS"/>
                <a:cs typeface="Trebuchet MS"/>
              </a:rPr>
              <a:t>TIP:</a:t>
            </a:r>
            <a:endParaRPr sz="2900">
              <a:latin typeface="Trebuchet MS"/>
              <a:cs typeface="Trebuchet MS"/>
            </a:endParaRPr>
          </a:p>
          <a:p>
            <a:pPr algn="ctr" marL="12700" marR="5080">
              <a:lnSpc>
                <a:spcPts val="3400"/>
              </a:lnSpc>
              <a:spcBef>
                <a:spcPts val="140"/>
              </a:spcBef>
            </a:pPr>
            <a:r>
              <a:rPr dirty="0" sz="2900" spc="114" b="1">
                <a:solidFill>
                  <a:srgbClr val="CF2022"/>
                </a:solidFill>
                <a:latin typeface="Trebuchet MS"/>
                <a:cs typeface="Trebuchet MS"/>
              </a:rPr>
              <a:t>Please</a:t>
            </a:r>
            <a:r>
              <a:rPr dirty="0" sz="2900" spc="-15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60" b="1">
                <a:solidFill>
                  <a:srgbClr val="CF2022"/>
                </a:solidFill>
                <a:latin typeface="Trebuchet MS"/>
                <a:cs typeface="Trebuchet MS"/>
              </a:rPr>
              <a:t>remember</a:t>
            </a:r>
            <a:r>
              <a:rPr dirty="0" sz="2900" spc="-10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204" b="1">
                <a:solidFill>
                  <a:srgbClr val="CF2022"/>
                </a:solidFill>
                <a:latin typeface="Trebuchet MS"/>
                <a:cs typeface="Trebuchet MS"/>
              </a:rPr>
              <a:t>to</a:t>
            </a:r>
            <a:r>
              <a:rPr dirty="0" sz="2900" spc="-10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80" b="1">
                <a:solidFill>
                  <a:srgbClr val="CF2022"/>
                </a:solidFill>
                <a:latin typeface="Trebuchet MS"/>
                <a:cs typeface="Trebuchet MS"/>
              </a:rPr>
              <a:t>deal</a:t>
            </a:r>
            <a:r>
              <a:rPr dirty="0" sz="2900" spc="-10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30" b="1">
                <a:solidFill>
                  <a:srgbClr val="CF2022"/>
                </a:solidFill>
                <a:latin typeface="Trebuchet MS"/>
                <a:cs typeface="Trebuchet MS"/>
              </a:rPr>
              <a:t>with</a:t>
            </a:r>
            <a:r>
              <a:rPr dirty="0" sz="2900" spc="-10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60" b="1">
                <a:solidFill>
                  <a:srgbClr val="CF2022"/>
                </a:solidFill>
                <a:latin typeface="Trebuchet MS"/>
                <a:cs typeface="Trebuchet MS"/>
              </a:rPr>
              <a:t>paperwork</a:t>
            </a:r>
            <a:r>
              <a:rPr dirty="0" sz="2900" spc="-10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409" b="1">
                <a:solidFill>
                  <a:srgbClr val="CF2022"/>
                </a:solidFill>
                <a:latin typeface="Trebuchet MS"/>
                <a:cs typeface="Trebuchet MS"/>
              </a:rPr>
              <a:t>ASAP </a:t>
            </a:r>
            <a:r>
              <a:rPr dirty="0" sz="2900" b="1">
                <a:solidFill>
                  <a:srgbClr val="CF2022"/>
                </a:solidFill>
                <a:latin typeface="Trebuchet MS"/>
                <a:cs typeface="Trebuchet MS"/>
              </a:rPr>
              <a:t>if</a:t>
            </a:r>
            <a:r>
              <a:rPr dirty="0" sz="2900" spc="80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75" b="1">
                <a:solidFill>
                  <a:srgbClr val="CF2022"/>
                </a:solidFill>
                <a:latin typeface="Trebuchet MS"/>
                <a:cs typeface="Trebuchet MS"/>
              </a:rPr>
              <a:t>not</a:t>
            </a:r>
            <a:r>
              <a:rPr dirty="0" sz="2900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05" b="1">
                <a:solidFill>
                  <a:srgbClr val="CF2022"/>
                </a:solidFill>
                <a:latin typeface="Trebuchet MS"/>
                <a:cs typeface="Trebuchet MS"/>
              </a:rPr>
              <a:t>immediately!</a:t>
            </a:r>
            <a:r>
              <a:rPr dirty="0" sz="2900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75" b="1">
                <a:solidFill>
                  <a:srgbClr val="CF2022"/>
                </a:solidFill>
                <a:latin typeface="Trebuchet MS"/>
                <a:cs typeface="Trebuchet MS"/>
              </a:rPr>
              <a:t>This</a:t>
            </a:r>
            <a:r>
              <a:rPr dirty="0" sz="2900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80" b="1">
                <a:solidFill>
                  <a:srgbClr val="CF2022"/>
                </a:solidFill>
                <a:latin typeface="Trebuchet MS"/>
                <a:cs typeface="Trebuchet MS"/>
              </a:rPr>
              <a:t>is</a:t>
            </a:r>
            <a:r>
              <a:rPr dirty="0" sz="2900" spc="-5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204" b="1">
                <a:solidFill>
                  <a:srgbClr val="CF2022"/>
                </a:solidFill>
                <a:latin typeface="Trebuchet MS"/>
                <a:cs typeface="Trebuchet MS"/>
              </a:rPr>
              <a:t>to</a:t>
            </a:r>
            <a:r>
              <a:rPr dirty="0" sz="2900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14" b="1">
                <a:solidFill>
                  <a:srgbClr val="CF2022"/>
                </a:solidFill>
                <a:latin typeface="Trebuchet MS"/>
                <a:cs typeface="Trebuchet MS"/>
              </a:rPr>
              <a:t>avoid</a:t>
            </a:r>
            <a:r>
              <a:rPr dirty="0" sz="2900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14" b="1">
                <a:solidFill>
                  <a:srgbClr val="CF2022"/>
                </a:solidFill>
                <a:latin typeface="Trebuchet MS"/>
                <a:cs typeface="Trebuchet MS"/>
              </a:rPr>
              <a:t>sanctions</a:t>
            </a:r>
            <a:r>
              <a:rPr dirty="0" sz="2900" spc="-5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95" b="1">
                <a:solidFill>
                  <a:srgbClr val="CF2022"/>
                </a:solidFill>
                <a:latin typeface="Trebuchet MS"/>
                <a:cs typeface="Trebuchet MS"/>
              </a:rPr>
              <a:t>by </a:t>
            </a:r>
            <a:r>
              <a:rPr dirty="0" sz="2900" spc="114" b="1">
                <a:solidFill>
                  <a:srgbClr val="CF2022"/>
                </a:solidFill>
                <a:latin typeface="Trebuchet MS"/>
                <a:cs typeface="Trebuchet MS"/>
              </a:rPr>
              <a:t>the</a:t>
            </a:r>
            <a:r>
              <a:rPr dirty="0" sz="2900" spc="-15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20" b="1">
                <a:solidFill>
                  <a:srgbClr val="CF2022"/>
                </a:solidFill>
                <a:latin typeface="Trebuchet MS"/>
                <a:cs typeface="Trebuchet MS"/>
              </a:rPr>
              <a:t>League</a:t>
            </a:r>
            <a:r>
              <a:rPr dirty="0" sz="2900" spc="-5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30" b="1">
                <a:solidFill>
                  <a:srgbClr val="CF2022"/>
                </a:solidFill>
                <a:latin typeface="Trebuchet MS"/>
                <a:cs typeface="Trebuchet MS"/>
              </a:rPr>
              <a:t>and</a:t>
            </a:r>
            <a:r>
              <a:rPr dirty="0" sz="2900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385" b="1">
                <a:solidFill>
                  <a:srgbClr val="CF2022"/>
                </a:solidFill>
                <a:latin typeface="Trebuchet MS"/>
                <a:cs typeface="Trebuchet MS"/>
              </a:rPr>
              <a:t>/</a:t>
            </a:r>
            <a:r>
              <a:rPr dirty="0" sz="2900" spc="-5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95" b="1">
                <a:solidFill>
                  <a:srgbClr val="CF2022"/>
                </a:solidFill>
                <a:latin typeface="Trebuchet MS"/>
                <a:cs typeface="Trebuchet MS"/>
              </a:rPr>
              <a:t>or</a:t>
            </a:r>
            <a:r>
              <a:rPr dirty="0" sz="2900" spc="-5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20" b="1">
                <a:solidFill>
                  <a:srgbClr val="CF2022"/>
                </a:solidFill>
                <a:latin typeface="Trebuchet MS"/>
                <a:cs typeface="Trebuchet MS"/>
              </a:rPr>
              <a:t>suspensions</a:t>
            </a:r>
            <a:r>
              <a:rPr dirty="0" sz="2900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20" b="1">
                <a:solidFill>
                  <a:srgbClr val="CF2022"/>
                </a:solidFill>
                <a:latin typeface="Trebuchet MS"/>
                <a:cs typeface="Trebuchet MS"/>
              </a:rPr>
              <a:t>by</a:t>
            </a:r>
            <a:r>
              <a:rPr dirty="0" sz="2900" spc="-5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14" b="1">
                <a:solidFill>
                  <a:srgbClr val="CF2022"/>
                </a:solidFill>
                <a:latin typeface="Trebuchet MS"/>
                <a:cs typeface="Trebuchet MS"/>
              </a:rPr>
              <a:t>the</a:t>
            </a:r>
            <a:r>
              <a:rPr dirty="0" sz="2900" b="1">
                <a:solidFill>
                  <a:srgbClr val="CF2022"/>
                </a:solidFill>
                <a:latin typeface="Trebuchet MS"/>
                <a:cs typeface="Trebuchet MS"/>
              </a:rPr>
              <a:t> </a:t>
            </a:r>
            <a:r>
              <a:rPr dirty="0" sz="2900" spc="130" b="1">
                <a:solidFill>
                  <a:srgbClr val="CF2022"/>
                </a:solidFill>
                <a:latin typeface="Trebuchet MS"/>
                <a:cs typeface="Trebuchet MS"/>
              </a:rPr>
              <a:t>CFA.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881" rIns="0" bIns="0" rtlCol="0" vert="horz">
            <a:spAutoFit/>
          </a:bodyPr>
          <a:lstStyle/>
          <a:p>
            <a:pPr algn="ctr" marL="1270">
              <a:lnSpc>
                <a:spcPts val="5820"/>
              </a:lnSpc>
              <a:spcBef>
                <a:spcPts val="100"/>
              </a:spcBef>
            </a:pPr>
            <a:r>
              <a:rPr dirty="0" sz="4850" spc="-455" b="0">
                <a:solidFill>
                  <a:srgbClr val="193A5E"/>
                </a:solidFill>
                <a:latin typeface="Arial"/>
                <a:cs typeface="Arial"/>
              </a:rPr>
              <a:t>League</a:t>
            </a:r>
            <a:r>
              <a:rPr dirty="0" sz="4850" spc="-585" b="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4850" spc="-45" b="0">
                <a:solidFill>
                  <a:srgbClr val="193A5E"/>
                </a:solidFill>
                <a:latin typeface="Arial"/>
                <a:cs typeface="Arial"/>
              </a:rPr>
              <a:t>Website</a:t>
            </a:r>
            <a:endParaRPr sz="4850">
              <a:latin typeface="Arial"/>
              <a:cs typeface="Arial"/>
            </a:endParaRPr>
          </a:p>
          <a:p>
            <a:pPr algn="ctr" marL="1270">
              <a:lnSpc>
                <a:spcPts val="2100"/>
              </a:lnSpc>
            </a:pPr>
            <a:r>
              <a:rPr dirty="0" sz="1750" spc="-135" b="0">
                <a:solidFill>
                  <a:srgbClr val="193A5E"/>
                </a:solidFill>
                <a:latin typeface="Arial"/>
                <a:cs typeface="Arial"/>
              </a:rPr>
              <a:t>Use</a:t>
            </a:r>
            <a:r>
              <a:rPr dirty="0" sz="1750" b="0">
                <a:solidFill>
                  <a:srgbClr val="193A5E"/>
                </a:solidFill>
                <a:latin typeface="Arial"/>
                <a:cs typeface="Arial"/>
              </a:rPr>
              <a:t> to</a:t>
            </a:r>
            <a:r>
              <a:rPr dirty="0" sz="1750" spc="5" b="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1750" spc="-55" b="0">
                <a:solidFill>
                  <a:srgbClr val="193A5E"/>
                </a:solidFill>
                <a:latin typeface="Arial"/>
                <a:cs typeface="Arial"/>
              </a:rPr>
              <a:t>find</a:t>
            </a:r>
            <a:r>
              <a:rPr dirty="0" sz="1750" spc="5" b="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1750" spc="-35" b="0">
                <a:solidFill>
                  <a:srgbClr val="193A5E"/>
                </a:solidFill>
                <a:latin typeface="Arial"/>
                <a:cs typeface="Arial"/>
              </a:rPr>
              <a:t>the</a:t>
            </a:r>
            <a:r>
              <a:rPr dirty="0" sz="1750" spc="5" b="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1750" spc="-50" b="0">
                <a:solidFill>
                  <a:srgbClr val="193A5E"/>
                </a:solidFill>
                <a:latin typeface="Arial"/>
                <a:cs typeface="Arial"/>
              </a:rPr>
              <a:t>contact</a:t>
            </a:r>
            <a:r>
              <a:rPr dirty="0" sz="1750" spc="5" b="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1750" spc="-90" b="0">
                <a:solidFill>
                  <a:srgbClr val="193A5E"/>
                </a:solidFill>
                <a:latin typeface="Arial"/>
                <a:cs typeface="Arial"/>
              </a:rPr>
              <a:t>details</a:t>
            </a:r>
            <a:r>
              <a:rPr dirty="0" sz="1750" spc="5" b="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1750" b="0">
                <a:solidFill>
                  <a:srgbClr val="193A5E"/>
                </a:solidFill>
                <a:latin typeface="Arial"/>
                <a:cs typeface="Arial"/>
              </a:rPr>
              <a:t>of</a:t>
            </a:r>
            <a:r>
              <a:rPr dirty="0" sz="1750" spc="5" b="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1750" spc="-50" b="0">
                <a:solidFill>
                  <a:srgbClr val="193A5E"/>
                </a:solidFill>
                <a:latin typeface="Arial"/>
                <a:cs typeface="Arial"/>
              </a:rPr>
              <a:t>opposition</a:t>
            </a:r>
            <a:r>
              <a:rPr dirty="0" sz="1750" spc="5" b="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1750" spc="-130" b="0">
                <a:solidFill>
                  <a:srgbClr val="193A5E"/>
                </a:solidFill>
                <a:latin typeface="Arial"/>
                <a:cs typeface="Arial"/>
              </a:rPr>
              <a:t>teams</a:t>
            </a:r>
            <a:r>
              <a:rPr dirty="0" sz="1750" spc="5" b="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1750" b="0">
                <a:solidFill>
                  <a:srgbClr val="193A5E"/>
                </a:solidFill>
                <a:latin typeface="Arial"/>
                <a:cs typeface="Arial"/>
              </a:rPr>
              <a:t>prior</a:t>
            </a:r>
            <a:r>
              <a:rPr dirty="0" sz="1750" spc="5" b="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1750" b="0">
                <a:solidFill>
                  <a:srgbClr val="193A5E"/>
                </a:solidFill>
                <a:latin typeface="Arial"/>
                <a:cs typeface="Arial"/>
              </a:rPr>
              <a:t>to</a:t>
            </a:r>
            <a:r>
              <a:rPr dirty="0" sz="1750" spc="5" b="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1750" spc="-160" b="0">
                <a:solidFill>
                  <a:srgbClr val="193A5E"/>
                </a:solidFill>
                <a:latin typeface="Arial"/>
                <a:cs typeface="Arial"/>
              </a:rPr>
              <a:t>make</a:t>
            </a:r>
            <a:r>
              <a:rPr dirty="0" sz="1750" spc="5" b="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1750" spc="-114" b="0">
                <a:solidFill>
                  <a:srgbClr val="193A5E"/>
                </a:solidFill>
                <a:latin typeface="Arial"/>
                <a:cs typeface="Arial"/>
              </a:rPr>
              <a:t>arrangements</a:t>
            </a:r>
            <a:r>
              <a:rPr dirty="0" sz="1750" spc="5" b="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1750" b="0">
                <a:solidFill>
                  <a:srgbClr val="193A5E"/>
                </a:solidFill>
                <a:latin typeface="Arial"/>
                <a:cs typeface="Arial"/>
              </a:rPr>
              <a:t>for</a:t>
            </a:r>
            <a:r>
              <a:rPr dirty="0" sz="1750" spc="5" b="0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1750" spc="-70" b="0">
                <a:solidFill>
                  <a:srgbClr val="193A5E"/>
                </a:solidFill>
                <a:latin typeface="Arial"/>
                <a:cs typeface="Arial"/>
              </a:rPr>
              <a:t>games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168787" y="6094689"/>
            <a:ext cx="28943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55">
                <a:solidFill>
                  <a:srgbClr val="1A3B60"/>
                </a:solidFill>
                <a:latin typeface="Arial"/>
                <a:cs typeface="Arial"/>
                <a:hlinkClick r:id="rId2"/>
              </a:rPr>
              <a:t>www.junleague.com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8117" y="1522596"/>
            <a:ext cx="6247766" cy="44659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16360" y="1915914"/>
            <a:ext cx="6127750" cy="3020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253104" algn="l"/>
              </a:tabLst>
            </a:pPr>
            <a:r>
              <a:rPr dirty="0" sz="4400" spc="-200">
                <a:solidFill>
                  <a:srgbClr val="183859"/>
                </a:solidFill>
                <a:latin typeface="Arial"/>
                <a:cs typeface="Arial"/>
              </a:rPr>
              <a:t>The</a:t>
            </a:r>
            <a:r>
              <a:rPr dirty="0" sz="4400" spc="-85">
                <a:solidFill>
                  <a:srgbClr val="183859"/>
                </a:solidFill>
                <a:latin typeface="Arial"/>
                <a:cs typeface="Arial"/>
              </a:rPr>
              <a:t> </a:t>
            </a:r>
            <a:r>
              <a:rPr dirty="0" sz="4400" spc="-409">
                <a:solidFill>
                  <a:srgbClr val="183859"/>
                </a:solidFill>
                <a:latin typeface="Arial"/>
                <a:cs typeface="Arial"/>
              </a:rPr>
              <a:t>League</a:t>
            </a:r>
            <a:r>
              <a:rPr dirty="0" sz="4400" spc="-5">
                <a:solidFill>
                  <a:srgbClr val="183859"/>
                </a:solidFill>
                <a:latin typeface="Arial"/>
                <a:cs typeface="Arial"/>
              </a:rPr>
              <a:t> </a:t>
            </a:r>
            <a:r>
              <a:rPr dirty="0" sz="4400" spc="-305">
                <a:solidFill>
                  <a:srgbClr val="183859"/>
                </a:solidFill>
                <a:latin typeface="Arial"/>
                <a:cs typeface="Arial"/>
              </a:rPr>
              <a:t>is</a:t>
            </a:r>
            <a:r>
              <a:rPr dirty="0" sz="4400">
                <a:solidFill>
                  <a:srgbClr val="183859"/>
                </a:solidFill>
                <a:latin typeface="Arial"/>
                <a:cs typeface="Arial"/>
              </a:rPr>
              <a:t>	NOT</a:t>
            </a:r>
            <a:r>
              <a:rPr dirty="0" sz="4400" spc="-90">
                <a:solidFill>
                  <a:srgbClr val="183859"/>
                </a:solidFill>
                <a:latin typeface="Arial"/>
                <a:cs typeface="Arial"/>
              </a:rPr>
              <a:t> </a:t>
            </a:r>
            <a:r>
              <a:rPr dirty="0" sz="4400" spc="-40">
                <a:solidFill>
                  <a:srgbClr val="183859"/>
                </a:solidFill>
                <a:latin typeface="Arial"/>
                <a:cs typeface="Arial"/>
              </a:rPr>
              <a:t>the</a:t>
            </a:r>
            <a:r>
              <a:rPr dirty="0" sz="4400" spc="-90">
                <a:solidFill>
                  <a:srgbClr val="183859"/>
                </a:solidFill>
                <a:latin typeface="Arial"/>
                <a:cs typeface="Arial"/>
              </a:rPr>
              <a:t> </a:t>
            </a:r>
            <a:r>
              <a:rPr dirty="0" sz="4400" spc="-475">
                <a:solidFill>
                  <a:srgbClr val="183859"/>
                </a:solidFill>
                <a:latin typeface="Arial"/>
                <a:cs typeface="Arial"/>
              </a:rPr>
              <a:t>FA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60"/>
              </a:spcBef>
            </a:pPr>
            <a:endParaRPr sz="4400">
              <a:latin typeface="Arial"/>
              <a:cs typeface="Arial"/>
            </a:endParaRPr>
          </a:p>
          <a:p>
            <a:pPr algn="ctr" marR="151765">
              <a:lnSpc>
                <a:spcPts val="5140"/>
              </a:lnSpc>
            </a:pPr>
            <a:r>
              <a:rPr dirty="0" sz="4400" spc="-200">
                <a:solidFill>
                  <a:srgbClr val="183859"/>
                </a:solidFill>
                <a:latin typeface="Arial"/>
                <a:cs typeface="Arial"/>
              </a:rPr>
              <a:t>The</a:t>
            </a:r>
            <a:r>
              <a:rPr dirty="0" sz="4400" spc="-80">
                <a:solidFill>
                  <a:srgbClr val="183859"/>
                </a:solidFill>
                <a:latin typeface="Arial"/>
                <a:cs typeface="Arial"/>
              </a:rPr>
              <a:t> </a:t>
            </a:r>
            <a:r>
              <a:rPr dirty="0" sz="4400" spc="-365">
                <a:solidFill>
                  <a:srgbClr val="183859"/>
                </a:solidFill>
                <a:latin typeface="Arial"/>
                <a:cs typeface="Arial"/>
              </a:rPr>
              <a:t>league</a:t>
            </a:r>
            <a:r>
              <a:rPr dirty="0" sz="4400" spc="-5">
                <a:solidFill>
                  <a:srgbClr val="183859"/>
                </a:solidFill>
                <a:latin typeface="Arial"/>
                <a:cs typeface="Arial"/>
              </a:rPr>
              <a:t> </a:t>
            </a:r>
            <a:r>
              <a:rPr dirty="0" sz="4400" spc="-285">
                <a:solidFill>
                  <a:srgbClr val="183859"/>
                </a:solidFill>
                <a:latin typeface="Arial"/>
                <a:cs typeface="Arial"/>
              </a:rPr>
              <a:t>is....</a:t>
            </a:r>
            <a:endParaRPr sz="4400">
              <a:latin typeface="Arial"/>
              <a:cs typeface="Arial"/>
            </a:endParaRPr>
          </a:p>
          <a:p>
            <a:pPr algn="ctr" marL="828040">
              <a:lnSpc>
                <a:spcPts val="5140"/>
              </a:lnSpc>
            </a:pPr>
            <a:r>
              <a:rPr dirty="0" sz="4400" spc="-40">
                <a:solidFill>
                  <a:srgbClr val="183859"/>
                </a:solidFill>
                <a:latin typeface="Arial"/>
                <a:cs typeface="Arial"/>
              </a:rPr>
              <a:t>the</a:t>
            </a:r>
            <a:r>
              <a:rPr dirty="0" sz="4400" spc="-250">
                <a:solidFill>
                  <a:srgbClr val="183859"/>
                </a:solidFill>
                <a:latin typeface="Arial"/>
                <a:cs typeface="Arial"/>
              </a:rPr>
              <a:t> </a:t>
            </a:r>
            <a:r>
              <a:rPr dirty="0" sz="4400" spc="-495">
                <a:solidFill>
                  <a:srgbClr val="183859"/>
                </a:solidFill>
                <a:latin typeface="Arial"/>
                <a:cs typeface="Arial"/>
              </a:rPr>
              <a:t>MEMBER</a:t>
            </a:r>
            <a:r>
              <a:rPr dirty="0" sz="4400" spc="-5">
                <a:solidFill>
                  <a:srgbClr val="183859"/>
                </a:solidFill>
                <a:latin typeface="Arial"/>
                <a:cs typeface="Arial"/>
              </a:rPr>
              <a:t> </a:t>
            </a:r>
            <a:r>
              <a:rPr dirty="0" sz="4400" spc="-385">
                <a:solidFill>
                  <a:srgbClr val="183859"/>
                </a:solidFill>
                <a:latin typeface="Arial"/>
                <a:cs typeface="Arial"/>
              </a:rPr>
              <a:t>CLUBS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0209" y="487834"/>
            <a:ext cx="13176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60" b="0">
                <a:solidFill>
                  <a:srgbClr val="1A3C60"/>
                </a:solidFill>
                <a:latin typeface="Arial"/>
                <a:cs typeface="Arial"/>
              </a:rPr>
              <a:t>Full</a:t>
            </a:r>
            <a:r>
              <a:rPr dirty="0" spc="-330" b="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pc="-95" b="0">
                <a:solidFill>
                  <a:srgbClr val="1A3C60"/>
                </a:solidFill>
                <a:latin typeface="Arial"/>
                <a:cs typeface="Arial"/>
              </a:rPr>
              <a:t>Time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4768" y="976847"/>
            <a:ext cx="8035290" cy="5059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35225" marR="1233805" indent="-1852295">
              <a:lnSpc>
                <a:spcPts val="3200"/>
              </a:lnSpc>
              <a:spcBef>
                <a:spcPts val="340"/>
              </a:spcBef>
            </a:pPr>
            <a:r>
              <a:rPr dirty="0" sz="2800">
                <a:solidFill>
                  <a:srgbClr val="1A3C60"/>
                </a:solidFill>
                <a:latin typeface="Arial"/>
                <a:cs typeface="Arial"/>
              </a:rPr>
              <a:t>Go </a:t>
            </a:r>
            <a:r>
              <a:rPr dirty="0" sz="2800" spc="55">
                <a:solidFill>
                  <a:srgbClr val="1A3C60"/>
                </a:solidFill>
                <a:latin typeface="Arial"/>
                <a:cs typeface="Arial"/>
              </a:rPr>
              <a:t>to</a:t>
            </a:r>
            <a:r>
              <a:rPr dirty="0" sz="2800" spc="-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u="sng" sz="2800" spc="-7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https://fulltime-</a:t>
            </a:r>
            <a:r>
              <a:rPr dirty="0" u="sng" sz="2800" spc="-1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admin.thefa.com/gen/</a:t>
            </a:r>
            <a:r>
              <a:rPr dirty="0" u="none" sz="2800" spc="-1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2800" spc="-1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Login.do</a:t>
            </a:r>
            <a:r>
              <a:rPr dirty="0" u="none" sz="2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800" spc="55">
                <a:solidFill>
                  <a:srgbClr val="193757"/>
                </a:solidFill>
                <a:latin typeface="Arial"/>
                <a:cs typeface="Arial"/>
              </a:rPr>
              <a:t>to</a:t>
            </a:r>
            <a:r>
              <a:rPr dirty="0" u="none" sz="2800" spc="-5">
                <a:solidFill>
                  <a:srgbClr val="193757"/>
                </a:solidFill>
                <a:latin typeface="Arial"/>
                <a:cs typeface="Arial"/>
              </a:rPr>
              <a:t> </a:t>
            </a:r>
            <a:r>
              <a:rPr dirty="0" u="none" sz="2800" spc="-10">
                <a:solidFill>
                  <a:srgbClr val="193757"/>
                </a:solidFill>
                <a:latin typeface="Arial"/>
                <a:cs typeface="Arial"/>
              </a:rPr>
              <a:t>login.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40"/>
              </a:spcBef>
            </a:pPr>
            <a:endParaRPr sz="2800">
              <a:latin typeface="Arial"/>
              <a:cs typeface="Arial"/>
            </a:endParaRPr>
          </a:p>
          <a:p>
            <a:pPr algn="ctr" marL="12700" marR="5080">
              <a:lnSpc>
                <a:spcPts val="2300"/>
              </a:lnSpc>
            </a:pPr>
            <a:r>
              <a:rPr dirty="0" sz="2000" spc="-100">
                <a:solidFill>
                  <a:srgbClr val="1A3B60"/>
                </a:solidFill>
                <a:latin typeface="Arial"/>
                <a:cs typeface="Arial"/>
              </a:rPr>
              <a:t>Check</a:t>
            </a:r>
            <a:r>
              <a:rPr dirty="0" sz="2000" spc="-4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B60"/>
                </a:solidFill>
                <a:latin typeface="Arial"/>
                <a:cs typeface="Arial"/>
              </a:rPr>
              <a:t>that</a:t>
            </a:r>
            <a:r>
              <a:rPr dirty="0" sz="2000" spc="-6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A3B60"/>
                </a:solidFill>
                <a:latin typeface="Arial"/>
                <a:cs typeface="Arial"/>
              </a:rPr>
              <a:t>you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A3B60"/>
                </a:solidFill>
                <a:latin typeface="Arial"/>
                <a:cs typeface="Arial"/>
              </a:rPr>
              <a:t>are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A3B60"/>
                </a:solidFill>
                <a:latin typeface="Arial"/>
                <a:cs typeface="Arial"/>
              </a:rPr>
              <a:t>able</a:t>
            </a:r>
            <a:r>
              <a:rPr dirty="0" sz="2000" spc="-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to</a:t>
            </a:r>
            <a:r>
              <a:rPr dirty="0" sz="2000" spc="-1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1A3B60"/>
                </a:solidFill>
                <a:latin typeface="Arial"/>
                <a:cs typeface="Arial"/>
              </a:rPr>
              <a:t>login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prior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to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 the 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start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of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 the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1A3B60"/>
                </a:solidFill>
                <a:latin typeface="Arial"/>
                <a:cs typeface="Arial"/>
              </a:rPr>
              <a:t>season</a:t>
            </a:r>
            <a:r>
              <a:rPr dirty="0" sz="2000" spc="-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65">
                <a:solidFill>
                  <a:srgbClr val="1A3B60"/>
                </a:solidFill>
                <a:latin typeface="Arial"/>
                <a:cs typeface="Arial"/>
              </a:rPr>
              <a:t>and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1A3B60"/>
                </a:solidFill>
                <a:latin typeface="Arial"/>
                <a:cs typeface="Arial"/>
              </a:rPr>
              <a:t>once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the </a:t>
            </a:r>
            <a:r>
              <a:rPr dirty="0" sz="2000" spc="-40">
                <a:solidFill>
                  <a:srgbClr val="1A3B60"/>
                </a:solidFill>
                <a:latin typeface="Arial"/>
                <a:cs typeface="Arial"/>
              </a:rPr>
              <a:t>fixtures</a:t>
            </a:r>
            <a:r>
              <a:rPr dirty="0" sz="2000" spc="-10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A3B60"/>
                </a:solidFill>
                <a:latin typeface="Arial"/>
                <a:cs typeface="Arial"/>
              </a:rPr>
              <a:t>are</a:t>
            </a:r>
            <a:r>
              <a:rPr dirty="0" sz="2000" spc="-3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B60"/>
                </a:solidFill>
                <a:latin typeface="Arial"/>
                <a:cs typeface="Arial"/>
              </a:rPr>
              <a:t>on</a:t>
            </a:r>
            <a:r>
              <a:rPr dirty="0" sz="2000" spc="-11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1A3B60"/>
                </a:solidFill>
                <a:latin typeface="Arial"/>
                <a:cs typeface="Arial"/>
              </a:rPr>
              <a:t>check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B60"/>
                </a:solidFill>
                <a:latin typeface="Arial"/>
                <a:cs typeface="Arial"/>
              </a:rPr>
              <a:t>that</a:t>
            </a:r>
            <a:r>
              <a:rPr dirty="0" sz="2000" spc="-4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A3B60"/>
                </a:solidFill>
                <a:latin typeface="Arial"/>
                <a:cs typeface="Arial"/>
              </a:rPr>
              <a:t>you</a:t>
            </a:r>
            <a:r>
              <a:rPr dirty="0" sz="2000" spc="-4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1A3B60"/>
                </a:solidFill>
                <a:latin typeface="Arial"/>
                <a:cs typeface="Arial"/>
              </a:rPr>
              <a:t>can</a:t>
            </a:r>
            <a:r>
              <a:rPr dirty="0" sz="2000" spc="-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90">
                <a:solidFill>
                  <a:srgbClr val="1A3B60"/>
                </a:solidFill>
                <a:latin typeface="Arial"/>
                <a:cs typeface="Arial"/>
              </a:rPr>
              <a:t>see</a:t>
            </a:r>
            <a:r>
              <a:rPr dirty="0" sz="2000" spc="-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your</a:t>
            </a:r>
            <a:r>
              <a:rPr dirty="0" sz="2000" spc="-4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1A3B60"/>
                </a:solidFill>
                <a:latin typeface="Arial"/>
                <a:cs typeface="Arial"/>
              </a:rPr>
              <a:t>upcoming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B60"/>
                </a:solidFill>
                <a:latin typeface="Arial"/>
                <a:cs typeface="Arial"/>
              </a:rPr>
              <a:t>games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algn="ctr" marL="176530" marR="168910">
              <a:lnSpc>
                <a:spcPts val="2300"/>
              </a:lnSpc>
            </a:pP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If</a:t>
            </a:r>
            <a:r>
              <a:rPr dirty="0" sz="2000" spc="-10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A3B60"/>
                </a:solidFill>
                <a:latin typeface="Arial"/>
                <a:cs typeface="Arial"/>
              </a:rPr>
              <a:t>you</a:t>
            </a:r>
            <a:r>
              <a:rPr dirty="0" sz="2000" spc="-3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A3B60"/>
                </a:solidFill>
                <a:latin typeface="Arial"/>
                <a:cs typeface="Arial"/>
              </a:rPr>
              <a:t>are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1A3B60"/>
                </a:solidFill>
                <a:latin typeface="Arial"/>
                <a:cs typeface="Arial"/>
              </a:rPr>
              <a:t>listed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254">
                <a:solidFill>
                  <a:srgbClr val="1A3B60"/>
                </a:solidFill>
                <a:latin typeface="Arial"/>
                <a:cs typeface="Arial"/>
              </a:rPr>
              <a:t>as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either</a:t>
            </a:r>
            <a:r>
              <a:rPr dirty="0" sz="2000" spc="-3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A3B60"/>
                </a:solidFill>
                <a:latin typeface="Arial"/>
                <a:cs typeface="Arial"/>
              </a:rPr>
              <a:t>team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60">
                <a:solidFill>
                  <a:srgbClr val="1A3B60"/>
                </a:solidFill>
                <a:latin typeface="Arial"/>
                <a:cs typeface="Arial"/>
              </a:rPr>
              <a:t>manager</a:t>
            </a:r>
            <a:r>
              <a:rPr dirty="0" sz="2000" spc="-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1A3B60"/>
                </a:solidFill>
                <a:latin typeface="Arial"/>
                <a:cs typeface="Arial"/>
              </a:rPr>
              <a:t>or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A3B60"/>
                </a:solidFill>
                <a:latin typeface="Arial"/>
                <a:cs typeface="Arial"/>
              </a:rPr>
              <a:t>team</a:t>
            </a:r>
            <a:r>
              <a:rPr dirty="0" sz="2000" spc="-3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1A3B60"/>
                </a:solidFill>
                <a:latin typeface="Arial"/>
                <a:cs typeface="Arial"/>
              </a:rPr>
              <a:t>assistant</a:t>
            </a:r>
            <a:r>
              <a:rPr dirty="0" sz="2000" spc="-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B60"/>
                </a:solidFill>
                <a:latin typeface="Arial"/>
                <a:cs typeface="Arial"/>
              </a:rPr>
              <a:t>on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1A3B60"/>
                </a:solidFill>
                <a:latin typeface="Arial"/>
                <a:cs typeface="Arial"/>
              </a:rPr>
              <a:t>the</a:t>
            </a:r>
            <a:r>
              <a:rPr dirty="0" sz="2000" spc="-254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A3B60"/>
                </a:solidFill>
                <a:latin typeface="Arial"/>
                <a:cs typeface="Arial"/>
              </a:rPr>
              <a:t>WGS</a:t>
            </a:r>
            <a:r>
              <a:rPr dirty="0" sz="2000" spc="-3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you 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will</a:t>
            </a:r>
            <a:r>
              <a:rPr dirty="0" sz="2000" spc="-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A3B60"/>
                </a:solidFill>
                <a:latin typeface="Arial"/>
                <a:cs typeface="Arial"/>
              </a:rPr>
              <a:t>be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A3B60"/>
                </a:solidFill>
                <a:latin typeface="Arial"/>
                <a:cs typeface="Arial"/>
              </a:rPr>
              <a:t>able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 to</a:t>
            </a:r>
            <a:r>
              <a:rPr dirty="0" sz="2000" spc="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90">
                <a:solidFill>
                  <a:srgbClr val="1A3B60"/>
                </a:solidFill>
                <a:latin typeface="Arial"/>
                <a:cs typeface="Arial"/>
              </a:rPr>
              <a:t>see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1A3B60"/>
                </a:solidFill>
                <a:latin typeface="Arial"/>
                <a:cs typeface="Arial"/>
              </a:rPr>
              <a:t>all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220">
                <a:solidFill>
                  <a:srgbClr val="1A3B60"/>
                </a:solidFill>
                <a:latin typeface="Arial"/>
                <a:cs typeface="Arial"/>
              </a:rPr>
              <a:t>games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1A3B60"/>
                </a:solidFill>
                <a:latin typeface="Arial"/>
                <a:cs typeface="Arial"/>
              </a:rPr>
              <a:t>scheduled</a:t>
            </a:r>
            <a:r>
              <a:rPr dirty="0" sz="2000" spc="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for </a:t>
            </a:r>
            <a:r>
              <a:rPr dirty="0" sz="2000" spc="-10">
                <a:solidFill>
                  <a:srgbClr val="1A3B60"/>
                </a:solidFill>
                <a:latin typeface="Arial"/>
                <a:cs typeface="Arial"/>
              </a:rPr>
              <a:t>that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team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50"/>
              </a:lnSpc>
              <a:spcBef>
                <a:spcPts val="2140"/>
              </a:spcBef>
            </a:pP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TIP</a:t>
            </a:r>
            <a:endParaRPr sz="2000">
              <a:latin typeface="Arial"/>
              <a:cs typeface="Arial"/>
            </a:endParaRPr>
          </a:p>
          <a:p>
            <a:pPr algn="ctr" marL="118110" marR="111125">
              <a:lnSpc>
                <a:spcPts val="2300"/>
              </a:lnSpc>
              <a:spcBef>
                <a:spcPts val="110"/>
              </a:spcBef>
            </a:pPr>
            <a:r>
              <a:rPr dirty="0" sz="2000" spc="-55">
                <a:solidFill>
                  <a:srgbClr val="1A3B60"/>
                </a:solidFill>
                <a:latin typeface="Arial"/>
                <a:cs typeface="Arial"/>
              </a:rPr>
              <a:t>Allocate</a:t>
            </a:r>
            <a:r>
              <a:rPr dirty="0" sz="2000" spc="-6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270">
                <a:solidFill>
                  <a:srgbClr val="1A3B60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A3B60"/>
                </a:solidFill>
                <a:latin typeface="Arial"/>
                <a:cs typeface="Arial"/>
              </a:rPr>
              <a:t>member</a:t>
            </a:r>
            <a:r>
              <a:rPr dirty="0" sz="2000" spc="-3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of</a:t>
            </a:r>
            <a:r>
              <a:rPr dirty="0" sz="2000" spc="-3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the</a:t>
            </a:r>
            <a:r>
              <a:rPr dirty="0" sz="2000" spc="-3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1A3B60"/>
                </a:solidFill>
                <a:latin typeface="Arial"/>
                <a:cs typeface="Arial"/>
              </a:rPr>
              <a:t>club</a:t>
            </a:r>
            <a:r>
              <a:rPr dirty="0" sz="2000" spc="-3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1A3B60"/>
                </a:solidFill>
                <a:latin typeface="Arial"/>
                <a:cs typeface="Arial"/>
              </a:rPr>
              <a:t>login</a:t>
            </a:r>
            <a:r>
              <a:rPr dirty="0" sz="2000" spc="-3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1A3B60"/>
                </a:solidFill>
                <a:latin typeface="Arial"/>
                <a:cs typeface="Arial"/>
              </a:rPr>
              <a:t>full 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time</a:t>
            </a:r>
            <a:r>
              <a:rPr dirty="0" sz="2000" spc="-3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1A3B60"/>
                </a:solidFill>
                <a:latin typeface="Arial"/>
                <a:cs typeface="Arial"/>
              </a:rPr>
              <a:t>check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B60"/>
                </a:solidFill>
                <a:latin typeface="Arial"/>
                <a:cs typeface="Arial"/>
              </a:rPr>
              <a:t>that</a:t>
            </a:r>
            <a:r>
              <a:rPr dirty="0" sz="2000" spc="-3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1A3B60"/>
                </a:solidFill>
                <a:latin typeface="Arial"/>
                <a:cs typeface="Arial"/>
              </a:rPr>
              <a:t>results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 and </a:t>
            </a:r>
            <a:r>
              <a:rPr dirty="0" sz="2000" spc="-100">
                <a:solidFill>
                  <a:srgbClr val="1A3B60"/>
                </a:solidFill>
                <a:latin typeface="Arial"/>
                <a:cs typeface="Arial"/>
              </a:rPr>
              <a:t>stats</a:t>
            </a:r>
            <a:r>
              <a:rPr dirty="0" sz="2000" spc="-3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200">
                <a:solidFill>
                  <a:srgbClr val="1A3B60"/>
                </a:solidFill>
                <a:latin typeface="Arial"/>
                <a:cs typeface="Arial"/>
              </a:rPr>
              <a:t>have</a:t>
            </a:r>
            <a:r>
              <a:rPr dirty="0" sz="2000" spc="-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1A3B60"/>
                </a:solidFill>
                <a:latin typeface="Arial"/>
                <a:cs typeface="Arial"/>
              </a:rPr>
              <a:t>been</a:t>
            </a:r>
            <a:r>
              <a:rPr dirty="0" sz="2000" spc="-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1A3B60"/>
                </a:solidFill>
                <a:latin typeface="Arial"/>
                <a:cs typeface="Arial"/>
              </a:rPr>
              <a:t>submitted</a:t>
            </a:r>
            <a:r>
              <a:rPr dirty="0" sz="2000" spc="-10">
                <a:solidFill>
                  <a:srgbClr val="1A3B60"/>
                </a:solidFill>
                <a:latin typeface="Arial"/>
                <a:cs typeface="Arial"/>
              </a:rPr>
              <a:t> correctly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algn="ctr" marL="299085" marR="291465">
              <a:lnSpc>
                <a:spcPts val="2300"/>
              </a:lnSpc>
            </a:pPr>
            <a:r>
              <a:rPr dirty="0" sz="2000" spc="-175">
                <a:solidFill>
                  <a:srgbClr val="1A3B60"/>
                </a:solidFill>
                <a:latin typeface="Arial"/>
                <a:cs typeface="Arial"/>
              </a:rPr>
              <a:t>To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 do</a:t>
            </a:r>
            <a:r>
              <a:rPr dirty="0" sz="2000" spc="-4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1A3B60"/>
                </a:solidFill>
                <a:latin typeface="Arial"/>
                <a:cs typeface="Arial"/>
              </a:rPr>
              <a:t>so</a:t>
            </a:r>
            <a:r>
              <a:rPr dirty="0" sz="2000" spc="-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A3B60"/>
                </a:solidFill>
                <a:latin typeface="Arial"/>
                <a:cs typeface="Arial"/>
              </a:rPr>
              <a:t>allocate</a:t>
            </a:r>
            <a:r>
              <a:rPr dirty="0" sz="2000" spc="-1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the</a:t>
            </a:r>
            <a:r>
              <a:rPr dirty="0" sz="2000" spc="-1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A3B60"/>
                </a:solidFill>
                <a:latin typeface="Arial"/>
                <a:cs typeface="Arial"/>
              </a:rPr>
              <a:t>individual</a:t>
            </a:r>
            <a:r>
              <a:rPr dirty="0" sz="2000" spc="-1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60">
                <a:solidFill>
                  <a:srgbClr val="1A3B60"/>
                </a:solidFill>
                <a:latin typeface="Arial"/>
                <a:cs typeface="Arial"/>
              </a:rPr>
              <a:t>against</a:t>
            </a:r>
            <a:r>
              <a:rPr dirty="0" sz="2000" spc="-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254">
                <a:solidFill>
                  <a:srgbClr val="1A3B60"/>
                </a:solidFill>
                <a:latin typeface="Arial"/>
                <a:cs typeface="Arial"/>
              </a:rPr>
              <a:t>as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A3B60"/>
                </a:solidFill>
                <a:latin typeface="Arial"/>
                <a:cs typeface="Arial"/>
              </a:rPr>
              <a:t>team</a:t>
            </a:r>
            <a:r>
              <a:rPr dirty="0" sz="2000" spc="-1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1A3B60"/>
                </a:solidFill>
                <a:latin typeface="Arial"/>
                <a:cs typeface="Arial"/>
              </a:rPr>
              <a:t>secretary</a:t>
            </a:r>
            <a:r>
              <a:rPr dirty="0" sz="2000" spc="-1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60">
                <a:solidFill>
                  <a:srgbClr val="1A3B60"/>
                </a:solidFill>
                <a:latin typeface="Arial"/>
                <a:cs typeface="Arial"/>
              </a:rPr>
              <a:t>against</a:t>
            </a:r>
            <a:r>
              <a:rPr dirty="0" sz="2000" spc="-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1A3B60"/>
                </a:solidFill>
                <a:latin typeface="Arial"/>
                <a:cs typeface="Arial"/>
              </a:rPr>
              <a:t>all</a:t>
            </a:r>
            <a:r>
              <a:rPr dirty="0" sz="2000" spc="-1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B60"/>
                </a:solidFill>
                <a:latin typeface="Arial"/>
                <a:cs typeface="Arial"/>
              </a:rPr>
              <a:t>your </a:t>
            </a:r>
            <a:r>
              <a:rPr dirty="0" sz="2000" spc="-145">
                <a:solidFill>
                  <a:srgbClr val="1A3B60"/>
                </a:solidFill>
                <a:latin typeface="Arial"/>
                <a:cs typeface="Arial"/>
              </a:rPr>
              <a:t>teams</a:t>
            </a:r>
            <a:r>
              <a:rPr dirty="0" sz="200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B60"/>
                </a:solidFill>
                <a:latin typeface="Arial"/>
                <a:cs typeface="Arial"/>
              </a:rPr>
              <a:t>on</a:t>
            </a:r>
            <a:r>
              <a:rPr dirty="0" sz="2000" spc="-4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1A3B60"/>
                </a:solidFill>
                <a:latin typeface="Arial"/>
                <a:cs typeface="Arial"/>
              </a:rPr>
              <a:t>the</a:t>
            </a:r>
            <a:r>
              <a:rPr dirty="0" sz="2000" spc="-254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A3B60"/>
                </a:solidFill>
                <a:latin typeface="Arial"/>
                <a:cs typeface="Arial"/>
              </a:rPr>
              <a:t>WGS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9484" y="1066977"/>
            <a:ext cx="7618730" cy="1180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550" spc="-140">
                <a:solidFill>
                  <a:srgbClr val="193A5E"/>
                </a:solidFill>
                <a:latin typeface="Arial"/>
                <a:cs typeface="Arial"/>
              </a:rPr>
              <a:t>League</a:t>
            </a:r>
            <a:r>
              <a:rPr dirty="0" sz="1550" spc="-105">
                <a:solidFill>
                  <a:srgbClr val="193A5E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193A5E"/>
                </a:solidFill>
                <a:latin typeface="Arial"/>
                <a:cs typeface="Arial"/>
              </a:rPr>
              <a:t>Admin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ts val="1830"/>
              </a:lnSpc>
              <a:spcBef>
                <a:spcPts val="1739"/>
              </a:spcBef>
            </a:pPr>
            <a:r>
              <a:rPr dirty="0" u="sng" sz="1550" spc="-6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</a:t>
            </a:r>
            <a:r>
              <a:rPr dirty="0" u="sng" sz="1550" spc="-6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www.league-</a:t>
            </a:r>
            <a:r>
              <a:rPr dirty="0" u="sng" sz="155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manager.co.uk/sheffieldjunior</a:t>
            </a:r>
            <a:endParaRPr sz="1550">
              <a:latin typeface="Arial"/>
              <a:cs typeface="Arial"/>
            </a:endParaRPr>
          </a:p>
          <a:p>
            <a:pPr algn="ctr" marL="12065" marR="5080">
              <a:lnSpc>
                <a:spcPts val="1800"/>
              </a:lnSpc>
              <a:spcBef>
                <a:spcPts val="80"/>
              </a:spcBef>
            </a:pPr>
            <a:r>
              <a:rPr dirty="0" sz="1550">
                <a:solidFill>
                  <a:srgbClr val="1A3B60"/>
                </a:solidFill>
                <a:latin typeface="Arial"/>
                <a:cs typeface="Arial"/>
              </a:rPr>
              <a:t>If</a:t>
            </a:r>
            <a:r>
              <a:rPr dirty="0" sz="1550" spc="-11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 spc="-45">
                <a:solidFill>
                  <a:srgbClr val="1A3B60"/>
                </a:solidFill>
                <a:latin typeface="Arial"/>
                <a:cs typeface="Arial"/>
              </a:rPr>
              <a:t>you</a:t>
            </a:r>
            <a:r>
              <a:rPr dirty="0" sz="1550" spc="-6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1A3B60"/>
                </a:solidFill>
                <a:latin typeface="Arial"/>
                <a:cs typeface="Arial"/>
              </a:rPr>
              <a:t>do</a:t>
            </a:r>
            <a:r>
              <a:rPr dirty="0" sz="1550" spc="-10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1A3B60"/>
                </a:solidFill>
                <a:latin typeface="Arial"/>
                <a:cs typeface="Arial"/>
              </a:rPr>
              <a:t>not</a:t>
            </a:r>
            <a:r>
              <a:rPr dirty="0" sz="1550" spc="-6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1A3B60"/>
                </a:solidFill>
                <a:latin typeface="Arial"/>
                <a:cs typeface="Arial"/>
              </a:rPr>
              <a:t>know</a:t>
            </a:r>
            <a:r>
              <a:rPr dirty="0" sz="1550" spc="-4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1A3B60"/>
                </a:solidFill>
                <a:latin typeface="Arial"/>
                <a:cs typeface="Arial"/>
              </a:rPr>
              <a:t>your</a:t>
            </a:r>
            <a:r>
              <a:rPr dirty="0" sz="1550" spc="-4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 spc="-50">
                <a:solidFill>
                  <a:srgbClr val="1A3B60"/>
                </a:solidFill>
                <a:latin typeface="Arial"/>
                <a:cs typeface="Arial"/>
              </a:rPr>
              <a:t>log</a:t>
            </a:r>
            <a:r>
              <a:rPr dirty="0" sz="1550" spc="-4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1A3B60"/>
                </a:solidFill>
                <a:latin typeface="Arial"/>
                <a:cs typeface="Arial"/>
              </a:rPr>
              <a:t>in</a:t>
            </a:r>
            <a:r>
              <a:rPr dirty="0" sz="1550" spc="-5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 spc="-60">
                <a:solidFill>
                  <a:srgbClr val="1A3B60"/>
                </a:solidFill>
                <a:latin typeface="Arial"/>
                <a:cs typeface="Arial"/>
              </a:rPr>
              <a:t>details</a:t>
            </a:r>
            <a:r>
              <a:rPr dirty="0" sz="1550" spc="-4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1A3B60"/>
                </a:solidFill>
                <a:latin typeface="Arial"/>
                <a:cs typeface="Arial"/>
              </a:rPr>
              <a:t>–</a:t>
            </a:r>
            <a:r>
              <a:rPr dirty="0" sz="1550" spc="-4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1A3B60"/>
                </a:solidFill>
                <a:latin typeface="Arial"/>
                <a:cs typeface="Arial"/>
              </a:rPr>
              <a:t>enter</a:t>
            </a:r>
            <a:r>
              <a:rPr dirty="0" sz="1550" spc="-4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1A3B60"/>
                </a:solidFill>
                <a:latin typeface="Arial"/>
                <a:cs typeface="Arial"/>
              </a:rPr>
              <a:t>your</a:t>
            </a:r>
            <a:r>
              <a:rPr dirty="0" sz="1550" spc="-5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 spc="-80">
                <a:solidFill>
                  <a:srgbClr val="1A3B60"/>
                </a:solidFill>
                <a:latin typeface="Arial"/>
                <a:cs typeface="Arial"/>
              </a:rPr>
              <a:t>email</a:t>
            </a:r>
            <a:r>
              <a:rPr dirty="0" sz="1550" spc="-2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 spc="-105">
                <a:solidFill>
                  <a:srgbClr val="1A3B60"/>
                </a:solidFill>
                <a:latin typeface="Arial"/>
                <a:cs typeface="Arial"/>
              </a:rPr>
              <a:t>address</a:t>
            </a:r>
            <a:r>
              <a:rPr dirty="0" sz="155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 spc="-114">
                <a:solidFill>
                  <a:srgbClr val="1A3B60"/>
                </a:solidFill>
                <a:latin typeface="Arial"/>
                <a:cs typeface="Arial"/>
              </a:rPr>
              <a:t>and</a:t>
            </a:r>
            <a:r>
              <a:rPr dirty="0" sz="1550" spc="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 spc="-30">
                <a:solidFill>
                  <a:srgbClr val="1A3B60"/>
                </a:solidFill>
                <a:latin typeface="Arial"/>
                <a:cs typeface="Arial"/>
              </a:rPr>
              <a:t>click</a:t>
            </a:r>
            <a:r>
              <a:rPr dirty="0" sz="1550" spc="-4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1A3B60"/>
                </a:solidFill>
                <a:latin typeface="Arial"/>
                <a:cs typeface="Arial"/>
              </a:rPr>
              <a:t>on</a:t>
            </a:r>
            <a:r>
              <a:rPr dirty="0" sz="1550" spc="-5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 spc="-55">
                <a:solidFill>
                  <a:srgbClr val="1A3B60"/>
                </a:solidFill>
                <a:latin typeface="Arial"/>
                <a:cs typeface="Arial"/>
              </a:rPr>
              <a:t>Retrieve</a:t>
            </a:r>
            <a:r>
              <a:rPr dirty="0" sz="1550" spc="-45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 spc="-95">
                <a:solidFill>
                  <a:srgbClr val="1A3B60"/>
                </a:solidFill>
                <a:latin typeface="Arial"/>
                <a:cs typeface="Arial"/>
              </a:rPr>
              <a:t>Log</a:t>
            </a:r>
            <a:r>
              <a:rPr dirty="0" sz="1550" spc="-10">
                <a:solidFill>
                  <a:srgbClr val="1A3B60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1A3B60"/>
                </a:solidFill>
                <a:latin typeface="Arial"/>
                <a:cs typeface="Arial"/>
              </a:rPr>
              <a:t>In </a:t>
            </a:r>
            <a:r>
              <a:rPr dirty="0" sz="1550" spc="-10">
                <a:solidFill>
                  <a:srgbClr val="1A3B60"/>
                </a:solidFill>
                <a:latin typeface="Arial"/>
                <a:cs typeface="Arial"/>
              </a:rPr>
              <a:t>Credentials.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61667" y="3176289"/>
            <a:ext cx="7609205" cy="774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0350" indent="-234950">
              <a:lnSpc>
                <a:spcPct val="100000"/>
              </a:lnSpc>
              <a:spcBef>
                <a:spcPts val="100"/>
              </a:spcBef>
              <a:buSzPct val="169444"/>
              <a:buChar char="•"/>
              <a:tabLst>
                <a:tab pos="260350" algn="l"/>
              </a:tabLst>
            </a:pPr>
            <a:r>
              <a:rPr dirty="0" sz="1800" spc="-170">
                <a:solidFill>
                  <a:srgbClr val="1A3C61"/>
                </a:solidFill>
                <a:latin typeface="Arial"/>
                <a:cs typeface="Arial"/>
              </a:rPr>
              <a:t>League</a:t>
            </a:r>
            <a:r>
              <a:rPr dirty="0" sz="1800" spc="-1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A3C61"/>
                </a:solidFill>
                <a:latin typeface="Arial"/>
                <a:cs typeface="Arial"/>
              </a:rPr>
              <a:t>Applications</a:t>
            </a:r>
            <a:endParaRPr sz="1800">
              <a:latin typeface="Arial"/>
              <a:cs typeface="Arial"/>
            </a:endParaRPr>
          </a:p>
          <a:p>
            <a:pPr marL="260350" indent="-234950">
              <a:lnSpc>
                <a:spcPct val="100000"/>
              </a:lnSpc>
              <a:spcBef>
                <a:spcPts val="1320"/>
              </a:spcBef>
              <a:buSzPct val="169444"/>
              <a:buChar char="•"/>
              <a:tabLst>
                <a:tab pos="260350" algn="l"/>
              </a:tabLst>
            </a:pPr>
            <a:r>
              <a:rPr dirty="0" sz="1800" spc="-50">
                <a:solidFill>
                  <a:srgbClr val="1A3C61"/>
                </a:solidFill>
                <a:latin typeface="Arial"/>
                <a:cs typeface="Arial"/>
              </a:rPr>
              <a:t>Club</a:t>
            </a:r>
            <a:r>
              <a:rPr dirty="0" sz="1800" spc="-7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1A3C61"/>
                </a:solidFill>
                <a:latin typeface="Arial"/>
                <a:cs typeface="Arial"/>
              </a:rPr>
              <a:t>Details</a:t>
            </a:r>
            <a:r>
              <a:rPr dirty="0" sz="18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–</a:t>
            </a:r>
            <a:r>
              <a:rPr dirty="0" sz="18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1A3C61"/>
                </a:solidFill>
                <a:latin typeface="Arial"/>
                <a:cs typeface="Arial"/>
              </a:rPr>
              <a:t>club</a:t>
            </a:r>
            <a:r>
              <a:rPr dirty="0" sz="18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1A3C61"/>
                </a:solidFill>
                <a:latin typeface="Arial"/>
                <a:cs typeface="Arial"/>
              </a:rPr>
              <a:t>contacts</a:t>
            </a:r>
            <a:r>
              <a:rPr dirty="0" sz="18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1A3C61"/>
                </a:solidFill>
                <a:latin typeface="Arial"/>
                <a:cs typeface="Arial"/>
              </a:rPr>
              <a:t>including</a:t>
            </a:r>
            <a:r>
              <a:rPr dirty="0" sz="18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1A3C61"/>
                </a:solidFill>
                <a:latin typeface="Arial"/>
                <a:cs typeface="Arial"/>
              </a:rPr>
              <a:t>club</a:t>
            </a:r>
            <a:r>
              <a:rPr dirty="0" sz="18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1A3C61"/>
                </a:solidFill>
                <a:latin typeface="Arial"/>
                <a:cs typeface="Arial"/>
              </a:rPr>
              <a:t>welfare</a:t>
            </a:r>
            <a:r>
              <a:rPr dirty="0" sz="18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1A3C61"/>
                </a:solidFill>
                <a:latin typeface="Arial"/>
                <a:cs typeface="Arial"/>
              </a:rPr>
              <a:t>officer</a:t>
            </a:r>
            <a:r>
              <a:rPr dirty="0" sz="18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1A3C61"/>
                </a:solidFill>
                <a:latin typeface="Arial"/>
                <a:cs typeface="Arial"/>
              </a:rPr>
              <a:t>details</a:t>
            </a:r>
            <a:r>
              <a:rPr dirty="0" sz="18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1A3C61"/>
                </a:solidFill>
                <a:latin typeface="Arial"/>
                <a:cs typeface="Arial"/>
              </a:rPr>
              <a:t>must</a:t>
            </a:r>
            <a:r>
              <a:rPr dirty="0" sz="18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1A3C61"/>
                </a:solidFill>
                <a:latin typeface="Arial"/>
                <a:cs typeface="Arial"/>
              </a:rPr>
              <a:t>be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1A3C61"/>
                </a:solidFill>
                <a:latin typeface="Arial"/>
                <a:cs typeface="Arial"/>
              </a:rPr>
              <a:t>up</a:t>
            </a:r>
            <a:r>
              <a:rPr dirty="0" sz="18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A3C61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10055" y="3831609"/>
            <a:ext cx="4800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solidFill>
                  <a:srgbClr val="1A3C61"/>
                </a:solidFill>
                <a:latin typeface="Arial"/>
                <a:cs typeface="Arial"/>
              </a:rPr>
              <a:t>date.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61667" y="4273568"/>
            <a:ext cx="7900670" cy="12014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59715" marR="17780" indent="-234950">
              <a:lnSpc>
                <a:spcPct val="77800"/>
              </a:lnSpc>
              <a:spcBef>
                <a:spcPts val="580"/>
              </a:spcBef>
              <a:buSzPct val="169444"/>
              <a:buChar char="•"/>
              <a:tabLst>
                <a:tab pos="260985" algn="l"/>
              </a:tabLst>
            </a:pPr>
            <a:r>
              <a:rPr dirty="0" sz="1800" spc="-204">
                <a:solidFill>
                  <a:srgbClr val="1A3C61"/>
                </a:solidFill>
                <a:latin typeface="Arial"/>
                <a:cs typeface="Arial"/>
              </a:rPr>
              <a:t>Team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1A3C61"/>
                </a:solidFill>
                <a:latin typeface="Arial"/>
                <a:cs typeface="Arial"/>
              </a:rPr>
              <a:t>Details</a:t>
            </a:r>
            <a:r>
              <a:rPr dirty="0" sz="1800" spc="-6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–</a:t>
            </a:r>
            <a:r>
              <a:rPr dirty="0" sz="18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55">
                <a:solidFill>
                  <a:srgbClr val="1A3C61"/>
                </a:solidFill>
                <a:latin typeface="Arial"/>
                <a:cs typeface="Arial"/>
              </a:rPr>
              <a:t>managers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1A3C61"/>
                </a:solidFill>
                <a:latin typeface="Arial"/>
                <a:cs typeface="Arial"/>
              </a:rPr>
              <a:t>details</a:t>
            </a:r>
            <a:r>
              <a:rPr dirty="0" sz="18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1A3C61"/>
                </a:solidFill>
                <a:latin typeface="Arial"/>
                <a:cs typeface="Arial"/>
              </a:rPr>
              <a:t>must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1A3C61"/>
                </a:solidFill>
                <a:latin typeface="Arial"/>
                <a:cs typeface="Arial"/>
              </a:rPr>
              <a:t>be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1A3C61"/>
                </a:solidFill>
                <a:latin typeface="Arial"/>
                <a:cs typeface="Arial"/>
              </a:rPr>
              <a:t>kept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1A3C61"/>
                </a:solidFill>
                <a:latin typeface="Arial"/>
                <a:cs typeface="Arial"/>
              </a:rPr>
              <a:t>up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18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1A3C61"/>
                </a:solidFill>
                <a:latin typeface="Arial"/>
                <a:cs typeface="Arial"/>
              </a:rPr>
              <a:t>date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1A3C61"/>
                </a:solidFill>
                <a:latin typeface="Arial"/>
                <a:cs typeface="Arial"/>
              </a:rPr>
              <a:t>so</a:t>
            </a:r>
            <a:r>
              <a:rPr dirty="0" sz="18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that </a:t>
            </a:r>
            <a:r>
              <a:rPr dirty="0" sz="1800" spc="-45">
                <a:solidFill>
                  <a:srgbClr val="1A3C61"/>
                </a:solidFill>
                <a:latin typeface="Arial"/>
                <a:cs typeface="Arial"/>
              </a:rPr>
              <a:t>opposition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1A3C61"/>
                </a:solidFill>
                <a:latin typeface="Arial"/>
                <a:cs typeface="Arial"/>
              </a:rPr>
              <a:t>teams </a:t>
            </a:r>
            <a:r>
              <a:rPr dirty="0" sz="1800" spc="-65">
                <a:solidFill>
                  <a:srgbClr val="1A3C61"/>
                </a:solidFill>
                <a:latin typeface="Arial"/>
                <a:cs typeface="Arial"/>
              </a:rPr>
              <a:t>	</a:t>
            </a:r>
            <a:r>
              <a:rPr dirty="0" sz="1800" spc="-160">
                <a:solidFill>
                  <a:srgbClr val="1A3C61"/>
                </a:solidFill>
                <a:latin typeface="Arial"/>
                <a:cs typeface="Arial"/>
              </a:rPr>
              <a:t>can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55">
                <a:solidFill>
                  <a:srgbClr val="1A3C61"/>
                </a:solidFill>
                <a:latin typeface="Arial"/>
                <a:cs typeface="Arial"/>
              </a:rPr>
              <a:t>make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1A3C61"/>
                </a:solidFill>
                <a:latin typeface="Arial"/>
                <a:cs typeface="Arial"/>
              </a:rPr>
              <a:t>contact,</a:t>
            </a:r>
            <a:r>
              <a:rPr dirty="0" sz="1800" spc="-18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240">
                <a:solidFill>
                  <a:srgbClr val="1A3C61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1A3C61"/>
                </a:solidFill>
                <a:latin typeface="Arial"/>
                <a:cs typeface="Arial"/>
              </a:rPr>
              <a:t>telephone</a:t>
            </a:r>
            <a:r>
              <a:rPr dirty="0" sz="18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1A3C61"/>
                </a:solidFill>
                <a:latin typeface="Arial"/>
                <a:cs typeface="Arial"/>
              </a:rPr>
              <a:t>number</a:t>
            </a:r>
            <a:r>
              <a:rPr dirty="0" sz="1800" spc="-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1A3C61"/>
                </a:solidFill>
                <a:latin typeface="Arial"/>
                <a:cs typeface="Arial"/>
              </a:rPr>
              <a:t>must</a:t>
            </a:r>
            <a:r>
              <a:rPr dirty="0" sz="1800" spc="-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1A3C61"/>
                </a:solidFill>
                <a:latin typeface="Arial"/>
                <a:cs typeface="Arial"/>
              </a:rPr>
              <a:t>be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35">
                <a:solidFill>
                  <a:srgbClr val="1A3C61"/>
                </a:solidFill>
                <a:latin typeface="Arial"/>
                <a:cs typeface="Arial"/>
              </a:rPr>
              <a:t>displayed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 on</a:t>
            </a:r>
            <a:r>
              <a:rPr dirty="0" sz="1800" spc="-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1A3C61"/>
                </a:solidFill>
                <a:latin typeface="Arial"/>
                <a:cs typeface="Arial"/>
              </a:rPr>
              <a:t>website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each 	team.</a:t>
            </a:r>
            <a:endParaRPr sz="1800">
              <a:latin typeface="Arial"/>
              <a:cs typeface="Arial"/>
            </a:endParaRPr>
          </a:p>
          <a:p>
            <a:pPr marL="260350" indent="-234950">
              <a:lnSpc>
                <a:spcPct val="100000"/>
              </a:lnSpc>
              <a:spcBef>
                <a:spcPts val="1320"/>
              </a:spcBef>
              <a:buSzPct val="169444"/>
              <a:buChar char="•"/>
              <a:tabLst>
                <a:tab pos="260350" algn="l"/>
              </a:tabLst>
            </a:pPr>
            <a:r>
              <a:rPr dirty="0" sz="1800" spc="-50">
                <a:solidFill>
                  <a:srgbClr val="1A3C61"/>
                </a:solidFill>
                <a:latin typeface="Arial"/>
                <a:cs typeface="Arial"/>
              </a:rPr>
              <a:t>Club</a:t>
            </a:r>
            <a:r>
              <a:rPr dirty="0" sz="18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1A3C61"/>
                </a:solidFill>
                <a:latin typeface="Arial"/>
                <a:cs typeface="Arial"/>
              </a:rPr>
              <a:t>committee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85">
                <a:solidFill>
                  <a:srgbClr val="1A3C61"/>
                </a:solidFill>
                <a:latin typeface="Arial"/>
                <a:cs typeface="Arial"/>
              </a:rPr>
              <a:t>have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80">
                <a:solidFill>
                  <a:srgbClr val="1A3C61"/>
                </a:solidFill>
                <a:latin typeface="Arial"/>
                <a:cs typeface="Arial"/>
              </a:rPr>
              <a:t>access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 –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1A3C61"/>
                </a:solidFill>
                <a:latin typeface="Arial"/>
                <a:cs typeface="Arial"/>
              </a:rPr>
              <a:t>clubs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1A3C61"/>
                </a:solidFill>
                <a:latin typeface="Arial"/>
                <a:cs typeface="Arial"/>
              </a:rPr>
              <a:t>can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1A3C61"/>
                </a:solidFill>
                <a:latin typeface="Arial"/>
                <a:cs typeface="Arial"/>
              </a:rPr>
              <a:t>also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1A3C61"/>
                </a:solidFill>
                <a:latin typeface="Arial"/>
                <a:cs typeface="Arial"/>
              </a:rPr>
              <a:t>give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80">
                <a:solidFill>
                  <a:srgbClr val="1A3C61"/>
                </a:solidFill>
                <a:latin typeface="Arial"/>
                <a:cs typeface="Arial"/>
              </a:rPr>
              <a:t>access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 to </a:t>
            </a:r>
            <a:r>
              <a:rPr dirty="0" sz="1800" spc="-75">
                <a:solidFill>
                  <a:srgbClr val="1A3C61"/>
                </a:solidFill>
                <a:latin typeface="Arial"/>
                <a:cs typeface="Arial"/>
              </a:rPr>
              <a:t>individual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1A3C61"/>
                </a:solidFill>
                <a:latin typeface="Arial"/>
                <a:cs typeface="Arial"/>
              </a:rPr>
              <a:t>teams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A3C61"/>
                </a:solidFill>
                <a:latin typeface="Arial"/>
                <a:cs typeface="Arial"/>
              </a:rPr>
              <a:t>so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10055" y="5355608"/>
            <a:ext cx="7582534" cy="51308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ct val="77800"/>
              </a:lnSpc>
              <a:spcBef>
                <a:spcPts val="580"/>
              </a:spcBef>
            </a:pP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that</a:t>
            </a:r>
            <a:r>
              <a:rPr dirty="0" sz="1800" spc="-6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1A3C61"/>
                </a:solidFill>
                <a:latin typeface="Arial"/>
                <a:cs typeface="Arial"/>
              </a:rPr>
              <a:t>they</a:t>
            </a:r>
            <a:r>
              <a:rPr dirty="0" sz="18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1A3C61"/>
                </a:solidFill>
                <a:latin typeface="Arial"/>
                <a:cs typeface="Arial"/>
              </a:rPr>
              <a:t>can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55">
                <a:solidFill>
                  <a:srgbClr val="1A3C61"/>
                </a:solidFill>
                <a:latin typeface="Arial"/>
                <a:cs typeface="Arial"/>
              </a:rPr>
              <a:t>make</a:t>
            </a:r>
            <a:r>
              <a:rPr dirty="0" sz="18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their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 own </a:t>
            </a:r>
            <a:r>
              <a:rPr dirty="0" sz="1800" spc="-75">
                <a:solidFill>
                  <a:srgbClr val="1A3C61"/>
                </a:solidFill>
                <a:latin typeface="Arial"/>
                <a:cs typeface="Arial"/>
              </a:rPr>
              <a:t>postponement/referee/match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1A3C61"/>
                </a:solidFill>
                <a:latin typeface="Arial"/>
                <a:cs typeface="Arial"/>
              </a:rPr>
              <a:t>watcher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1A3C61"/>
                </a:solidFill>
                <a:latin typeface="Arial"/>
                <a:cs typeface="Arial"/>
              </a:rPr>
              <a:t>requests.</a:t>
            </a:r>
            <a:r>
              <a:rPr dirty="0" sz="1800" spc="-18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A3C61"/>
                </a:solidFill>
                <a:latin typeface="Arial"/>
                <a:cs typeface="Arial"/>
              </a:rPr>
              <a:t>(on 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800" spc="-10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1A3C61"/>
                </a:solidFill>
                <a:latin typeface="Arial"/>
                <a:cs typeface="Arial"/>
              </a:rPr>
              <a:t>team</a:t>
            </a:r>
            <a:r>
              <a:rPr dirty="0" sz="18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1A3C61"/>
                </a:solidFill>
                <a:latin typeface="Arial"/>
                <a:cs typeface="Arial"/>
              </a:rPr>
              <a:t>tab</a:t>
            </a:r>
            <a:r>
              <a:rPr dirty="0" sz="1800" spc="-6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–</a:t>
            </a:r>
            <a:r>
              <a:rPr dirty="0" sz="1800" spc="-6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1A3C61"/>
                </a:solidFill>
                <a:latin typeface="Arial"/>
                <a:cs typeface="Arial"/>
              </a:rPr>
              <a:t>click</a:t>
            </a:r>
            <a:r>
              <a:rPr dirty="0" sz="18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on</a:t>
            </a:r>
            <a:r>
              <a:rPr dirty="0" sz="18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8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1A3C61"/>
                </a:solidFill>
                <a:latin typeface="Arial"/>
                <a:cs typeface="Arial"/>
              </a:rPr>
              <a:t>envelope</a:t>
            </a:r>
            <a:r>
              <a:rPr dirty="0" sz="18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1A3C61"/>
                </a:solidFill>
                <a:latin typeface="Arial"/>
                <a:cs typeface="Arial"/>
              </a:rPr>
              <a:t>icon</a:t>
            </a:r>
            <a:r>
              <a:rPr dirty="0" sz="1800" spc="-5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next</a:t>
            </a:r>
            <a:r>
              <a:rPr dirty="0" sz="18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18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8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1A3C61"/>
                </a:solidFill>
                <a:latin typeface="Arial"/>
                <a:cs typeface="Arial"/>
              </a:rPr>
              <a:t>team</a:t>
            </a:r>
            <a:r>
              <a:rPr dirty="0" sz="18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A3C61"/>
                </a:solidFill>
                <a:latin typeface="Arial"/>
                <a:cs typeface="Arial"/>
              </a:rPr>
              <a:t>name)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9808" y="1048774"/>
            <a:ext cx="1164590" cy="4445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50" spc="-100" b="0">
                <a:solidFill>
                  <a:srgbClr val="15395E"/>
                </a:solidFill>
                <a:latin typeface="Arial"/>
                <a:cs typeface="Arial"/>
              </a:rPr>
              <a:t>Fixtures</a:t>
            </a:r>
            <a:endParaRPr sz="27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86946" y="2507741"/>
            <a:ext cx="172085" cy="300228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3250" spc="-50">
                <a:solidFill>
                  <a:srgbClr val="1C3B60"/>
                </a:solidFill>
                <a:latin typeface="Arial"/>
                <a:cs typeface="Arial"/>
              </a:rPr>
              <a:t>•</a:t>
            </a:r>
            <a:endParaRPr sz="3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3250" spc="-50">
                <a:solidFill>
                  <a:srgbClr val="1C3B60"/>
                </a:solidFill>
                <a:latin typeface="Arial"/>
                <a:cs typeface="Arial"/>
              </a:rPr>
              <a:t>•</a:t>
            </a:r>
            <a:endParaRPr sz="3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10"/>
              </a:spcBef>
            </a:pPr>
            <a:r>
              <a:rPr dirty="0" sz="3250" spc="-50">
                <a:solidFill>
                  <a:srgbClr val="1C3B60"/>
                </a:solidFill>
                <a:latin typeface="Arial"/>
                <a:cs typeface="Arial"/>
              </a:rPr>
              <a:t>•</a:t>
            </a:r>
            <a:endParaRPr sz="3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70"/>
              </a:spcBef>
            </a:pPr>
            <a:r>
              <a:rPr dirty="0" sz="3250" spc="-50">
                <a:solidFill>
                  <a:srgbClr val="1C3B60"/>
                </a:solidFill>
                <a:latin typeface="Arial"/>
                <a:cs typeface="Arial"/>
              </a:rPr>
              <a:t>•</a:t>
            </a:r>
            <a:endParaRPr sz="32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31446" y="2754261"/>
            <a:ext cx="635127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80">
                <a:solidFill>
                  <a:srgbClr val="1C3B60"/>
                </a:solidFill>
                <a:latin typeface="Arial"/>
                <a:cs typeface="Arial"/>
              </a:rPr>
              <a:t>Fixtures</a:t>
            </a:r>
            <a:r>
              <a:rPr dirty="0" sz="1900" spc="-5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70">
                <a:solidFill>
                  <a:srgbClr val="1C3B60"/>
                </a:solidFill>
                <a:latin typeface="Arial"/>
                <a:cs typeface="Arial"/>
              </a:rPr>
              <a:t>can</a:t>
            </a:r>
            <a:r>
              <a:rPr dirty="0" sz="1900" spc="-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40">
                <a:solidFill>
                  <a:srgbClr val="1C3B60"/>
                </a:solidFill>
                <a:latin typeface="Arial"/>
                <a:cs typeface="Arial"/>
              </a:rPr>
              <a:t>be</a:t>
            </a:r>
            <a:r>
              <a:rPr dirty="0" sz="1900" spc="-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65">
                <a:solidFill>
                  <a:srgbClr val="1C3B60"/>
                </a:solidFill>
                <a:latin typeface="Arial"/>
                <a:cs typeface="Arial"/>
              </a:rPr>
              <a:t>brought </a:t>
            </a:r>
            <a:r>
              <a:rPr dirty="0" sz="1900" spc="-25">
                <a:solidFill>
                  <a:srgbClr val="1C3B60"/>
                </a:solidFill>
                <a:latin typeface="Arial"/>
                <a:cs typeface="Arial"/>
              </a:rPr>
              <a:t>forward</a:t>
            </a:r>
            <a:r>
              <a:rPr dirty="0" sz="1900" spc="-10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30">
                <a:solidFill>
                  <a:srgbClr val="1C3B60"/>
                </a:solidFill>
                <a:latin typeface="Arial"/>
                <a:cs typeface="Arial"/>
              </a:rPr>
              <a:t>at</a:t>
            </a:r>
            <a:r>
              <a:rPr dirty="0" sz="1900" spc="-9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85">
                <a:solidFill>
                  <a:srgbClr val="1C3B60"/>
                </a:solidFill>
                <a:latin typeface="Arial"/>
                <a:cs typeface="Arial"/>
              </a:rPr>
              <a:t>any</a:t>
            </a:r>
            <a:r>
              <a:rPr dirty="0" sz="190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C3B60"/>
                </a:solidFill>
                <a:latin typeface="Arial"/>
                <a:cs typeface="Arial"/>
              </a:rPr>
              <a:t>point</a:t>
            </a:r>
            <a:r>
              <a:rPr dirty="0" sz="1900" spc="-4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C3B60"/>
                </a:solidFill>
                <a:latin typeface="Arial"/>
                <a:cs typeface="Arial"/>
              </a:rPr>
              <a:t>if</a:t>
            </a:r>
            <a:r>
              <a:rPr dirty="0" sz="1900" spc="-4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C3B60"/>
                </a:solidFill>
                <a:latin typeface="Arial"/>
                <a:cs typeface="Arial"/>
              </a:rPr>
              <a:t>both</a:t>
            </a:r>
            <a:r>
              <a:rPr dirty="0" sz="1900" spc="-4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35">
                <a:solidFill>
                  <a:srgbClr val="1C3B60"/>
                </a:solidFill>
                <a:latin typeface="Arial"/>
                <a:cs typeface="Arial"/>
              </a:rPr>
              <a:t>teams</a:t>
            </a:r>
            <a:r>
              <a:rPr dirty="0" sz="190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80">
                <a:solidFill>
                  <a:srgbClr val="1C3B60"/>
                </a:solidFill>
                <a:latin typeface="Arial"/>
                <a:cs typeface="Arial"/>
              </a:rPr>
              <a:t>agree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31446" y="3386721"/>
            <a:ext cx="6537325" cy="5283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ct val="73700"/>
              </a:lnSpc>
              <a:spcBef>
                <a:spcPts val="700"/>
              </a:spcBef>
            </a:pPr>
            <a:r>
              <a:rPr dirty="0" sz="1900" spc="-50">
                <a:solidFill>
                  <a:srgbClr val="1C3B60"/>
                </a:solidFill>
                <a:latin typeface="Arial"/>
                <a:cs typeface="Arial"/>
              </a:rPr>
              <a:t>In</a:t>
            </a:r>
            <a:r>
              <a:rPr dirty="0" sz="1900" spc="-8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C3B60"/>
                </a:solidFill>
                <a:latin typeface="Arial"/>
                <a:cs typeface="Arial"/>
              </a:rPr>
              <a:t>the</a:t>
            </a:r>
            <a:r>
              <a:rPr dirty="0" sz="1900" spc="-4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80">
                <a:solidFill>
                  <a:srgbClr val="1C3B60"/>
                </a:solidFill>
                <a:latin typeface="Arial"/>
                <a:cs typeface="Arial"/>
              </a:rPr>
              <a:t>U17/18</a:t>
            </a:r>
            <a:r>
              <a:rPr dirty="0" sz="1900" spc="-2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229">
                <a:solidFill>
                  <a:srgbClr val="1C3B60"/>
                </a:solidFill>
                <a:latin typeface="Arial"/>
                <a:cs typeface="Arial"/>
              </a:rPr>
              <a:t>age</a:t>
            </a:r>
            <a:r>
              <a:rPr dirty="0" sz="1900" spc="-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14">
                <a:solidFill>
                  <a:srgbClr val="1C3B60"/>
                </a:solidFill>
                <a:latin typeface="Arial"/>
                <a:cs typeface="Arial"/>
              </a:rPr>
              <a:t>groups</a:t>
            </a:r>
            <a:r>
              <a:rPr dirty="0" sz="1900" spc="-1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210">
                <a:solidFill>
                  <a:srgbClr val="1C3B60"/>
                </a:solidFill>
                <a:latin typeface="Arial"/>
                <a:cs typeface="Arial"/>
              </a:rPr>
              <a:t>games</a:t>
            </a:r>
            <a:r>
              <a:rPr dirty="0" sz="190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70">
                <a:solidFill>
                  <a:srgbClr val="1C3B60"/>
                </a:solidFill>
                <a:latin typeface="Arial"/>
                <a:cs typeface="Arial"/>
              </a:rPr>
              <a:t>can</a:t>
            </a:r>
            <a:r>
              <a:rPr dirty="0" sz="1900" spc="-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30">
                <a:solidFill>
                  <a:srgbClr val="1C3B60"/>
                </a:solidFill>
                <a:latin typeface="Arial"/>
                <a:cs typeface="Arial"/>
              </a:rPr>
              <a:t>also</a:t>
            </a:r>
            <a:r>
              <a:rPr dirty="0" sz="1900" spc="-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40">
                <a:solidFill>
                  <a:srgbClr val="1C3B60"/>
                </a:solidFill>
                <a:latin typeface="Arial"/>
                <a:cs typeface="Arial"/>
              </a:rPr>
              <a:t>be</a:t>
            </a:r>
            <a:r>
              <a:rPr dirty="0" sz="1900" spc="-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80">
                <a:solidFill>
                  <a:srgbClr val="1C3B60"/>
                </a:solidFill>
                <a:latin typeface="Arial"/>
                <a:cs typeface="Arial"/>
              </a:rPr>
              <a:t>postponed</a:t>
            </a:r>
            <a:r>
              <a:rPr dirty="0" sz="1900" spc="-1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95">
                <a:solidFill>
                  <a:srgbClr val="1C3B60"/>
                </a:solidFill>
                <a:latin typeface="Arial"/>
                <a:cs typeface="Arial"/>
              </a:rPr>
              <a:t>when</a:t>
            </a:r>
            <a:r>
              <a:rPr dirty="0" sz="1900" spc="-20">
                <a:solidFill>
                  <a:srgbClr val="1C3B60"/>
                </a:solidFill>
                <a:latin typeface="Arial"/>
                <a:cs typeface="Arial"/>
              </a:rPr>
              <a:t> both </a:t>
            </a:r>
            <a:r>
              <a:rPr dirty="0" sz="1900" spc="-135">
                <a:solidFill>
                  <a:srgbClr val="1C3B60"/>
                </a:solidFill>
                <a:latin typeface="Arial"/>
                <a:cs typeface="Arial"/>
              </a:rPr>
              <a:t>teams</a:t>
            </a:r>
            <a:r>
              <a:rPr dirty="0" sz="1900" spc="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60">
                <a:solidFill>
                  <a:srgbClr val="1C3B60"/>
                </a:solidFill>
                <a:latin typeface="Arial"/>
                <a:cs typeface="Arial"/>
              </a:rPr>
              <a:t>agree</a:t>
            </a:r>
            <a:r>
              <a:rPr dirty="0" sz="1900" spc="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C3B60"/>
                </a:solidFill>
                <a:latin typeface="Arial"/>
                <a:cs typeface="Arial"/>
              </a:rPr>
              <a:t>without </a:t>
            </a:r>
            <a:r>
              <a:rPr dirty="0" sz="1900" spc="-254">
                <a:solidFill>
                  <a:srgbClr val="1C3B60"/>
                </a:solidFill>
                <a:latin typeface="Arial"/>
                <a:cs typeface="Arial"/>
              </a:rPr>
              <a:t>a</a:t>
            </a:r>
            <a:r>
              <a:rPr dirty="0" sz="1900" spc="1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85">
                <a:solidFill>
                  <a:srgbClr val="1C3B60"/>
                </a:solidFill>
                <a:latin typeface="Arial"/>
                <a:cs typeface="Arial"/>
              </a:rPr>
              <a:t>postponement</a:t>
            </a:r>
            <a:r>
              <a:rPr dirty="0" sz="190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C3B60"/>
                </a:solidFill>
                <a:latin typeface="Arial"/>
                <a:cs typeface="Arial"/>
              </a:rPr>
              <a:t>request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31446" y="4244181"/>
            <a:ext cx="6792595" cy="53848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 marR="5080">
              <a:lnSpc>
                <a:spcPct val="77200"/>
              </a:lnSpc>
              <a:spcBef>
                <a:spcPts val="620"/>
              </a:spcBef>
            </a:pPr>
            <a:r>
              <a:rPr dirty="0" sz="1900" spc="125" b="1">
                <a:solidFill>
                  <a:srgbClr val="1C3B60"/>
                </a:solidFill>
                <a:latin typeface="Trebuchet MS"/>
                <a:cs typeface="Trebuchet MS"/>
              </a:rPr>
              <a:t>In</a:t>
            </a:r>
            <a:r>
              <a:rPr dirty="0" sz="1900" spc="15" b="1">
                <a:solidFill>
                  <a:srgbClr val="1C3B60"/>
                </a:solidFill>
                <a:latin typeface="Trebuchet MS"/>
                <a:cs typeface="Trebuchet MS"/>
              </a:rPr>
              <a:t> </a:t>
            </a:r>
            <a:r>
              <a:rPr dirty="0" sz="1900" spc="80" b="1">
                <a:solidFill>
                  <a:srgbClr val="1C3B60"/>
                </a:solidFill>
                <a:latin typeface="Trebuchet MS"/>
                <a:cs typeface="Trebuchet MS"/>
              </a:rPr>
              <a:t>the</a:t>
            </a:r>
            <a:r>
              <a:rPr dirty="0" sz="1900" spc="15" b="1">
                <a:solidFill>
                  <a:srgbClr val="1C3B60"/>
                </a:solidFill>
                <a:latin typeface="Trebuchet MS"/>
                <a:cs typeface="Trebuchet MS"/>
              </a:rPr>
              <a:t> </a:t>
            </a:r>
            <a:r>
              <a:rPr dirty="0" sz="1900" b="1">
                <a:solidFill>
                  <a:srgbClr val="1C3B60"/>
                </a:solidFill>
                <a:latin typeface="Trebuchet MS"/>
                <a:cs typeface="Trebuchet MS"/>
              </a:rPr>
              <a:t>u7</a:t>
            </a:r>
            <a:r>
              <a:rPr dirty="0" sz="1900" spc="15" b="1">
                <a:solidFill>
                  <a:srgbClr val="1C3B60"/>
                </a:solidFill>
                <a:latin typeface="Trebuchet MS"/>
                <a:cs typeface="Trebuchet MS"/>
              </a:rPr>
              <a:t> </a:t>
            </a:r>
            <a:r>
              <a:rPr dirty="0" sz="1900" spc="245" b="1">
                <a:solidFill>
                  <a:srgbClr val="1C3B60"/>
                </a:solidFill>
                <a:latin typeface="Trebuchet MS"/>
                <a:cs typeface="Trebuchet MS"/>
              </a:rPr>
              <a:t>–</a:t>
            </a:r>
            <a:r>
              <a:rPr dirty="0" sz="1900" spc="15" b="1">
                <a:solidFill>
                  <a:srgbClr val="1C3B60"/>
                </a:solidFill>
                <a:latin typeface="Trebuchet MS"/>
                <a:cs typeface="Trebuchet MS"/>
              </a:rPr>
              <a:t> </a:t>
            </a:r>
            <a:r>
              <a:rPr dirty="0" sz="1900" b="1">
                <a:solidFill>
                  <a:srgbClr val="1C3B60"/>
                </a:solidFill>
                <a:latin typeface="Trebuchet MS"/>
                <a:cs typeface="Trebuchet MS"/>
              </a:rPr>
              <a:t>u16</a:t>
            </a:r>
            <a:r>
              <a:rPr dirty="0" sz="1900" spc="15" b="1">
                <a:solidFill>
                  <a:srgbClr val="1C3B60"/>
                </a:solidFill>
                <a:latin typeface="Trebuchet MS"/>
                <a:cs typeface="Trebuchet MS"/>
              </a:rPr>
              <a:t> </a:t>
            </a:r>
            <a:r>
              <a:rPr dirty="0" sz="1900" spc="80" b="1">
                <a:solidFill>
                  <a:srgbClr val="1C3B60"/>
                </a:solidFill>
                <a:latin typeface="Trebuchet MS"/>
                <a:cs typeface="Trebuchet MS"/>
              </a:rPr>
              <a:t>age</a:t>
            </a:r>
            <a:r>
              <a:rPr dirty="0" sz="1900" spc="15" b="1">
                <a:solidFill>
                  <a:srgbClr val="1C3B60"/>
                </a:solidFill>
                <a:latin typeface="Trebuchet MS"/>
                <a:cs typeface="Trebuchet MS"/>
              </a:rPr>
              <a:t> </a:t>
            </a:r>
            <a:r>
              <a:rPr dirty="0" sz="1900" spc="65" b="1">
                <a:solidFill>
                  <a:srgbClr val="1C3B60"/>
                </a:solidFill>
                <a:latin typeface="Trebuchet MS"/>
                <a:cs typeface="Trebuchet MS"/>
              </a:rPr>
              <a:t>groups,</a:t>
            </a:r>
            <a:r>
              <a:rPr dirty="0" sz="1900" spc="15" b="1">
                <a:solidFill>
                  <a:srgbClr val="1C3B60"/>
                </a:solidFill>
                <a:latin typeface="Trebuchet MS"/>
                <a:cs typeface="Trebuchet MS"/>
              </a:rPr>
              <a:t> </a:t>
            </a:r>
            <a:r>
              <a:rPr dirty="0" sz="1900" spc="120" b="1">
                <a:solidFill>
                  <a:srgbClr val="1C3B60"/>
                </a:solidFill>
                <a:latin typeface="Trebuchet MS"/>
                <a:cs typeface="Trebuchet MS"/>
              </a:rPr>
              <a:t>games</a:t>
            </a:r>
            <a:r>
              <a:rPr dirty="0" sz="1900" spc="15" b="1">
                <a:solidFill>
                  <a:srgbClr val="1C3B60"/>
                </a:solidFill>
                <a:latin typeface="Trebuchet MS"/>
                <a:cs typeface="Trebuchet MS"/>
              </a:rPr>
              <a:t> </a:t>
            </a:r>
            <a:r>
              <a:rPr dirty="0" sz="1900" spc="80" b="1">
                <a:solidFill>
                  <a:srgbClr val="1C3B60"/>
                </a:solidFill>
                <a:latin typeface="Trebuchet MS"/>
                <a:cs typeface="Trebuchet MS"/>
              </a:rPr>
              <a:t>cannot</a:t>
            </a:r>
            <a:r>
              <a:rPr dirty="0" sz="1900" spc="15" b="1">
                <a:solidFill>
                  <a:srgbClr val="1C3B60"/>
                </a:solidFill>
                <a:latin typeface="Trebuchet MS"/>
                <a:cs typeface="Trebuchet MS"/>
              </a:rPr>
              <a:t> </a:t>
            </a:r>
            <a:r>
              <a:rPr dirty="0" sz="1900" spc="75" b="1">
                <a:solidFill>
                  <a:srgbClr val="1C3B60"/>
                </a:solidFill>
                <a:latin typeface="Trebuchet MS"/>
                <a:cs typeface="Trebuchet MS"/>
              </a:rPr>
              <a:t>be</a:t>
            </a:r>
            <a:r>
              <a:rPr dirty="0" sz="1900" spc="15" b="1">
                <a:solidFill>
                  <a:srgbClr val="1C3B60"/>
                </a:solidFill>
                <a:latin typeface="Trebuchet MS"/>
                <a:cs typeface="Trebuchet MS"/>
              </a:rPr>
              <a:t> </a:t>
            </a:r>
            <a:r>
              <a:rPr dirty="0" sz="1900" spc="90" b="1">
                <a:solidFill>
                  <a:srgbClr val="1C3B60"/>
                </a:solidFill>
                <a:latin typeface="Trebuchet MS"/>
                <a:cs typeface="Trebuchet MS"/>
              </a:rPr>
              <a:t>postponed </a:t>
            </a:r>
            <a:r>
              <a:rPr dirty="0" sz="1900" spc="95" b="1">
                <a:solidFill>
                  <a:srgbClr val="1C3B60"/>
                </a:solidFill>
                <a:latin typeface="Trebuchet MS"/>
                <a:cs typeface="Trebuchet MS"/>
              </a:rPr>
              <a:t>without</a:t>
            </a:r>
            <a:r>
              <a:rPr dirty="0" sz="1900" spc="10" b="1">
                <a:solidFill>
                  <a:srgbClr val="1C3B60"/>
                </a:solidFill>
                <a:latin typeface="Trebuchet MS"/>
                <a:cs typeface="Trebuchet MS"/>
              </a:rPr>
              <a:t> </a:t>
            </a:r>
            <a:r>
              <a:rPr dirty="0" sz="1900" spc="95" b="1">
                <a:solidFill>
                  <a:srgbClr val="1C3B60"/>
                </a:solidFill>
                <a:latin typeface="Trebuchet MS"/>
                <a:cs typeface="Trebuchet MS"/>
              </a:rPr>
              <a:t>submitting</a:t>
            </a:r>
            <a:r>
              <a:rPr dirty="0" sz="1900" spc="10" b="1">
                <a:solidFill>
                  <a:srgbClr val="1C3B60"/>
                </a:solidFill>
                <a:latin typeface="Trebuchet MS"/>
                <a:cs typeface="Trebuchet MS"/>
              </a:rPr>
              <a:t> </a:t>
            </a:r>
            <a:r>
              <a:rPr dirty="0" sz="1900" spc="70" b="1">
                <a:solidFill>
                  <a:srgbClr val="1C3B60"/>
                </a:solidFill>
                <a:latin typeface="Trebuchet MS"/>
                <a:cs typeface="Trebuchet MS"/>
              </a:rPr>
              <a:t>a</a:t>
            </a:r>
            <a:r>
              <a:rPr dirty="0" sz="1900" spc="10" b="1">
                <a:solidFill>
                  <a:srgbClr val="1C3B60"/>
                </a:solidFill>
                <a:latin typeface="Trebuchet MS"/>
                <a:cs typeface="Trebuchet MS"/>
              </a:rPr>
              <a:t> </a:t>
            </a:r>
            <a:r>
              <a:rPr dirty="0" sz="1900" spc="105" b="1">
                <a:solidFill>
                  <a:srgbClr val="1C3B60"/>
                </a:solidFill>
                <a:latin typeface="Trebuchet MS"/>
                <a:cs typeface="Trebuchet MS"/>
              </a:rPr>
              <a:t>postponement</a:t>
            </a:r>
            <a:r>
              <a:rPr dirty="0" sz="1900" spc="10" b="1">
                <a:solidFill>
                  <a:srgbClr val="1C3B60"/>
                </a:solidFill>
                <a:latin typeface="Trebuchet MS"/>
                <a:cs typeface="Trebuchet MS"/>
              </a:rPr>
              <a:t> </a:t>
            </a:r>
            <a:r>
              <a:rPr dirty="0" sz="1900" spc="65" b="1">
                <a:solidFill>
                  <a:srgbClr val="1C3B60"/>
                </a:solidFill>
                <a:latin typeface="Trebuchet MS"/>
                <a:cs typeface="Trebuchet MS"/>
              </a:rPr>
              <a:t>request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31446" y="5098681"/>
            <a:ext cx="7054850" cy="74168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ct val="73700"/>
              </a:lnSpc>
              <a:spcBef>
                <a:spcPts val="700"/>
              </a:spcBef>
            </a:pPr>
            <a:r>
              <a:rPr dirty="0" sz="1900" spc="-40">
                <a:solidFill>
                  <a:srgbClr val="1C3B60"/>
                </a:solidFill>
                <a:latin typeface="Arial"/>
                <a:cs typeface="Arial"/>
              </a:rPr>
              <a:t>Both</a:t>
            </a:r>
            <a:r>
              <a:rPr dirty="0" sz="1900" spc="-9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35">
                <a:solidFill>
                  <a:srgbClr val="1C3B60"/>
                </a:solidFill>
                <a:latin typeface="Arial"/>
                <a:cs typeface="Arial"/>
              </a:rPr>
              <a:t>teams</a:t>
            </a:r>
            <a:r>
              <a:rPr dirty="0" sz="190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95">
                <a:solidFill>
                  <a:srgbClr val="1C3B60"/>
                </a:solidFill>
                <a:latin typeface="Arial"/>
                <a:cs typeface="Arial"/>
              </a:rPr>
              <a:t>must</a:t>
            </a:r>
            <a:r>
              <a:rPr dirty="0" sz="1900" spc="-3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C3B60"/>
                </a:solidFill>
                <a:latin typeface="Arial"/>
                <a:cs typeface="Arial"/>
              </a:rPr>
              <a:t>notify</a:t>
            </a:r>
            <a:r>
              <a:rPr dirty="0" sz="1900" spc="-11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C3B60"/>
                </a:solidFill>
                <a:latin typeface="Arial"/>
                <a:cs typeface="Arial"/>
              </a:rPr>
              <a:t>the</a:t>
            </a:r>
            <a:r>
              <a:rPr dirty="0" sz="1900" spc="-11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1C3B60"/>
                </a:solidFill>
                <a:latin typeface="Arial"/>
                <a:cs typeface="Arial"/>
              </a:rPr>
              <a:t>registrar</a:t>
            </a:r>
            <a:r>
              <a:rPr dirty="0" sz="1900" spc="-8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C3B60"/>
                </a:solidFill>
                <a:latin typeface="Arial"/>
                <a:cs typeface="Arial"/>
              </a:rPr>
              <a:t>of</a:t>
            </a:r>
            <a:r>
              <a:rPr dirty="0" sz="1900" spc="-6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C3B60"/>
                </a:solidFill>
                <a:latin typeface="Arial"/>
                <a:cs typeface="Arial"/>
              </a:rPr>
              <a:t>the</a:t>
            </a:r>
            <a:r>
              <a:rPr dirty="0" sz="1900" spc="-6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00">
                <a:solidFill>
                  <a:srgbClr val="1C3B60"/>
                </a:solidFill>
                <a:latin typeface="Arial"/>
                <a:cs typeface="Arial"/>
              </a:rPr>
              <a:t>new</a:t>
            </a:r>
            <a:r>
              <a:rPr dirty="0" sz="1900" spc="-3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00">
                <a:solidFill>
                  <a:srgbClr val="1C3B60"/>
                </a:solidFill>
                <a:latin typeface="Arial"/>
                <a:cs typeface="Arial"/>
              </a:rPr>
              <a:t>date</a:t>
            </a:r>
            <a:r>
              <a:rPr dirty="0" sz="1900" spc="-3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C3B60"/>
                </a:solidFill>
                <a:latin typeface="Arial"/>
                <a:cs typeface="Arial"/>
              </a:rPr>
              <a:t>of</a:t>
            </a:r>
            <a:r>
              <a:rPr dirty="0" sz="1900" spc="-6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C3B60"/>
                </a:solidFill>
                <a:latin typeface="Arial"/>
                <a:cs typeface="Arial"/>
              </a:rPr>
              <a:t>the</a:t>
            </a:r>
            <a:r>
              <a:rPr dirty="0" sz="1900" spc="-6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C3B60"/>
                </a:solidFill>
                <a:latin typeface="Arial"/>
                <a:cs typeface="Arial"/>
              </a:rPr>
              <a:t>fixture </a:t>
            </a:r>
            <a:r>
              <a:rPr dirty="0" sz="1900" spc="-25">
                <a:solidFill>
                  <a:srgbClr val="1C3B60"/>
                </a:solidFill>
                <a:latin typeface="Arial"/>
                <a:cs typeface="Arial"/>
              </a:rPr>
              <a:t>either</a:t>
            </a:r>
            <a:r>
              <a:rPr dirty="0" sz="1900" spc="-8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95">
                <a:solidFill>
                  <a:srgbClr val="1C3B60"/>
                </a:solidFill>
                <a:latin typeface="Arial"/>
                <a:cs typeface="Arial"/>
              </a:rPr>
              <a:t>when</a:t>
            </a:r>
            <a:r>
              <a:rPr dirty="0" sz="1900" spc="-2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05">
                <a:solidFill>
                  <a:srgbClr val="1C3B60"/>
                </a:solidFill>
                <a:latin typeface="Arial"/>
                <a:cs typeface="Arial"/>
              </a:rPr>
              <a:t>bringing</a:t>
            </a:r>
            <a:r>
              <a:rPr dirty="0" sz="1900" spc="-2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254">
                <a:solidFill>
                  <a:srgbClr val="1C3B60"/>
                </a:solidFill>
                <a:latin typeface="Arial"/>
                <a:cs typeface="Arial"/>
              </a:rPr>
              <a:t>a</a:t>
            </a:r>
            <a:r>
              <a:rPr dirty="0" sz="190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210">
                <a:solidFill>
                  <a:srgbClr val="1C3B60"/>
                </a:solidFill>
                <a:latin typeface="Arial"/>
                <a:cs typeface="Arial"/>
              </a:rPr>
              <a:t>game</a:t>
            </a:r>
            <a:r>
              <a:rPr dirty="0" sz="1900" spc="-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1C3B60"/>
                </a:solidFill>
                <a:latin typeface="Arial"/>
                <a:cs typeface="Arial"/>
              </a:rPr>
              <a:t>forward</a:t>
            </a:r>
            <a:r>
              <a:rPr dirty="0" sz="1900" spc="-1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C3B60"/>
                </a:solidFill>
                <a:latin typeface="Arial"/>
                <a:cs typeface="Arial"/>
              </a:rPr>
              <a:t>or</a:t>
            </a:r>
            <a:r>
              <a:rPr dirty="0" sz="1900" spc="-2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C3B60"/>
                </a:solidFill>
                <a:latin typeface="Arial"/>
                <a:cs typeface="Arial"/>
              </a:rPr>
              <a:t>on</a:t>
            </a:r>
            <a:r>
              <a:rPr dirty="0" sz="1900" spc="-2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1C3B60"/>
                </a:solidFill>
                <a:latin typeface="Arial"/>
                <a:cs typeface="Arial"/>
              </a:rPr>
              <a:t>approval</a:t>
            </a:r>
            <a:r>
              <a:rPr dirty="0" sz="1900" spc="-2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C3B60"/>
                </a:solidFill>
                <a:latin typeface="Arial"/>
                <a:cs typeface="Arial"/>
              </a:rPr>
              <a:t>of</a:t>
            </a:r>
            <a:r>
              <a:rPr dirty="0" sz="1900" spc="-25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254">
                <a:solidFill>
                  <a:srgbClr val="1C3B60"/>
                </a:solidFill>
                <a:latin typeface="Arial"/>
                <a:cs typeface="Arial"/>
              </a:rPr>
              <a:t>a</a:t>
            </a:r>
            <a:r>
              <a:rPr dirty="0" sz="1900">
                <a:solidFill>
                  <a:srgbClr val="1C3B60"/>
                </a:solidFill>
                <a:latin typeface="Arial"/>
                <a:cs typeface="Arial"/>
              </a:rPr>
              <a:t> </a:t>
            </a:r>
            <a:r>
              <a:rPr dirty="0" sz="1900" spc="-60">
                <a:solidFill>
                  <a:srgbClr val="1C3B60"/>
                </a:solidFill>
                <a:latin typeface="Arial"/>
                <a:cs typeface="Arial"/>
              </a:rPr>
              <a:t>postponement </a:t>
            </a:r>
            <a:r>
              <a:rPr dirty="0" sz="1900" spc="-10">
                <a:solidFill>
                  <a:srgbClr val="1C3B60"/>
                </a:solidFill>
                <a:latin typeface="Arial"/>
                <a:cs typeface="Arial"/>
              </a:rPr>
              <a:t>request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3407" y="1033222"/>
            <a:ext cx="38385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90" b="0">
                <a:solidFill>
                  <a:srgbClr val="1A3C61"/>
                </a:solidFill>
                <a:latin typeface="Arial"/>
                <a:cs typeface="Arial"/>
              </a:rPr>
              <a:t>Postponements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00244" y="1901802"/>
            <a:ext cx="75399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7185" indent="-324485">
              <a:lnSpc>
                <a:spcPct val="100000"/>
              </a:lnSpc>
              <a:spcBef>
                <a:spcPts val="100"/>
              </a:spcBef>
              <a:buSzPct val="170000"/>
              <a:buChar char="•"/>
              <a:tabLst>
                <a:tab pos="337185" algn="l"/>
              </a:tabLst>
            </a:pPr>
            <a:r>
              <a:rPr dirty="0" sz="2000" spc="-100">
                <a:solidFill>
                  <a:srgbClr val="18395B"/>
                </a:solidFill>
                <a:latin typeface="Arial"/>
                <a:cs typeface="Arial"/>
              </a:rPr>
              <a:t>Check</a:t>
            </a:r>
            <a:r>
              <a:rPr dirty="0" sz="2000" spc="-4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18395B"/>
                </a:solidFill>
                <a:latin typeface="Arial"/>
                <a:cs typeface="Arial"/>
              </a:rPr>
              <a:t>player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18395B"/>
                </a:solidFill>
                <a:latin typeface="Arial"/>
                <a:cs typeface="Arial"/>
              </a:rPr>
              <a:t>availability</a:t>
            </a:r>
            <a:r>
              <a:rPr dirty="0" sz="2000" spc="-4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at</a:t>
            </a:r>
            <a:r>
              <a:rPr dirty="0" sz="2000" spc="-114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8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18395B"/>
                </a:solidFill>
                <a:latin typeface="Arial"/>
                <a:cs typeface="Arial"/>
              </a:rPr>
              <a:t>beginning</a:t>
            </a:r>
            <a:r>
              <a:rPr dirty="0" sz="2000" spc="-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of</a:t>
            </a:r>
            <a:r>
              <a:rPr dirty="0" sz="2000" spc="-4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4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18395B"/>
                </a:solidFill>
                <a:latin typeface="Arial"/>
                <a:cs typeface="Arial"/>
              </a:rPr>
              <a:t>season</a:t>
            </a:r>
            <a:r>
              <a:rPr dirty="0" sz="2000" spc="-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18395B"/>
                </a:solidFill>
                <a:latin typeface="Arial"/>
                <a:cs typeface="Arial"/>
              </a:rPr>
              <a:t>where</a:t>
            </a:r>
            <a:r>
              <a:rPr dirty="0" sz="2000" spc="-4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18395B"/>
                </a:solidFill>
                <a:latin typeface="Arial"/>
                <a:cs typeface="Arial"/>
              </a:rPr>
              <a:t>possible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00244" y="2416914"/>
            <a:ext cx="706500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7185" indent="-324485">
              <a:lnSpc>
                <a:spcPct val="100000"/>
              </a:lnSpc>
              <a:spcBef>
                <a:spcPts val="100"/>
              </a:spcBef>
              <a:buSzPct val="170000"/>
              <a:buChar char="•"/>
              <a:tabLst>
                <a:tab pos="337185" algn="l"/>
              </a:tabLst>
            </a:pP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On</a:t>
            </a:r>
            <a:r>
              <a:rPr dirty="0" sz="2000" spc="-14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114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70">
                <a:solidFill>
                  <a:srgbClr val="18395B"/>
                </a:solidFill>
                <a:latin typeface="Arial"/>
                <a:cs typeface="Arial"/>
              </a:rPr>
              <a:t>league</a:t>
            </a:r>
            <a:r>
              <a:rPr dirty="0" sz="2000" spc="-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18395B"/>
                </a:solidFill>
                <a:latin typeface="Arial"/>
                <a:cs typeface="Arial"/>
              </a:rPr>
              <a:t>admin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18395B"/>
                </a:solidFill>
                <a:latin typeface="Arial"/>
                <a:cs typeface="Arial"/>
              </a:rPr>
              <a:t>site</a:t>
            </a:r>
            <a:r>
              <a:rPr dirty="0" sz="2000" spc="-5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18395B"/>
                </a:solidFill>
                <a:latin typeface="Arial"/>
                <a:cs typeface="Arial"/>
              </a:rPr>
              <a:t>click</a:t>
            </a:r>
            <a:r>
              <a:rPr dirty="0" sz="2000" spc="-5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on</a:t>
            </a:r>
            <a:r>
              <a:rPr dirty="0" sz="2000" spc="-5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18395B"/>
                </a:solidFill>
                <a:latin typeface="Arial"/>
                <a:cs typeface="Arial"/>
              </a:rPr>
              <a:t>icon</a:t>
            </a:r>
            <a:r>
              <a:rPr dirty="0" sz="2000" spc="-5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8395B"/>
                </a:solidFill>
                <a:latin typeface="Arial"/>
                <a:cs typeface="Arial"/>
              </a:rPr>
              <a:t>alongside</a:t>
            </a:r>
            <a:r>
              <a:rPr dirty="0" sz="2000" spc="-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5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8395B"/>
                </a:solidFill>
                <a:latin typeface="Arial"/>
                <a:cs typeface="Arial"/>
              </a:rPr>
              <a:t>team</a:t>
            </a:r>
            <a:r>
              <a:rPr dirty="0" sz="2000" spc="-3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for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24729" y="2627226"/>
            <a:ext cx="24638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80">
                <a:solidFill>
                  <a:srgbClr val="18395B"/>
                </a:solidFill>
                <a:latin typeface="Arial"/>
                <a:cs typeface="Arial"/>
              </a:rPr>
              <a:t>postponement</a:t>
            </a:r>
            <a:r>
              <a:rPr dirty="0" sz="2000" spc="-5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18395B"/>
                </a:solidFill>
                <a:latin typeface="Arial"/>
                <a:cs typeface="Arial"/>
              </a:rPr>
              <a:t>requests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00244" y="3142338"/>
            <a:ext cx="759205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7185" indent="-324485">
              <a:lnSpc>
                <a:spcPct val="100000"/>
              </a:lnSpc>
              <a:spcBef>
                <a:spcPts val="100"/>
              </a:spcBef>
              <a:buSzPct val="170000"/>
              <a:buChar char="•"/>
              <a:tabLst>
                <a:tab pos="337185" algn="l"/>
              </a:tabLst>
            </a:pPr>
            <a:r>
              <a:rPr dirty="0" sz="2000" spc="-65">
                <a:solidFill>
                  <a:srgbClr val="18395B"/>
                </a:solidFill>
                <a:latin typeface="Arial"/>
                <a:cs typeface="Arial"/>
              </a:rPr>
              <a:t>Complete</a:t>
            </a:r>
            <a:r>
              <a:rPr dirty="0" sz="2000" spc="-7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114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8395B"/>
                </a:solidFill>
                <a:latin typeface="Arial"/>
                <a:cs typeface="Arial"/>
              </a:rPr>
              <a:t>details</a:t>
            </a:r>
            <a:r>
              <a:rPr dirty="0" sz="2000" spc="-4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on</a:t>
            </a:r>
            <a:r>
              <a:rPr dirty="0" sz="2000" spc="-1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11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form</a:t>
            </a:r>
            <a:r>
              <a:rPr dirty="0" sz="2000" spc="-7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–</a:t>
            </a:r>
            <a:r>
              <a:rPr dirty="0" sz="2000" spc="-7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18395B"/>
                </a:solidFill>
                <a:latin typeface="Arial"/>
                <a:cs typeface="Arial"/>
              </a:rPr>
              <a:t>ensure</a:t>
            </a:r>
            <a:r>
              <a:rPr dirty="0" sz="2000" spc="-1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that</a:t>
            </a:r>
            <a:r>
              <a:rPr dirty="0" sz="2000" spc="-7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8395B"/>
                </a:solidFill>
                <a:latin typeface="Arial"/>
                <a:cs typeface="Arial"/>
              </a:rPr>
              <a:t>you</a:t>
            </a:r>
            <a:r>
              <a:rPr dirty="0" sz="2000" spc="-4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18395B"/>
                </a:solidFill>
                <a:latin typeface="Arial"/>
                <a:cs typeface="Arial"/>
              </a:rPr>
              <a:t>select</a:t>
            </a:r>
            <a:r>
              <a:rPr dirty="0" sz="2000" spc="-4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7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correct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4844" y="3352650"/>
            <a:ext cx="6962140" cy="109220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361950" marR="100965">
              <a:lnSpc>
                <a:spcPct val="69000"/>
              </a:lnSpc>
              <a:spcBef>
                <a:spcPts val="840"/>
              </a:spcBef>
            </a:pPr>
            <a:r>
              <a:rPr dirty="0" sz="2000" spc="-50">
                <a:solidFill>
                  <a:srgbClr val="18395B"/>
                </a:solidFill>
                <a:latin typeface="Arial"/>
                <a:cs typeface="Arial"/>
              </a:rPr>
              <a:t>opposition</a:t>
            </a:r>
            <a:r>
              <a:rPr dirty="0" sz="2000" spc="-9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8395B"/>
                </a:solidFill>
                <a:latin typeface="Arial"/>
                <a:cs typeface="Arial"/>
              </a:rPr>
              <a:t>team</a:t>
            </a:r>
            <a:r>
              <a:rPr dirty="0" sz="2000" spc="-3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(colour</a:t>
            </a:r>
            <a:r>
              <a:rPr dirty="0" sz="2000" spc="-8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18395B"/>
                </a:solidFill>
                <a:latin typeface="Arial"/>
                <a:cs typeface="Arial"/>
              </a:rPr>
              <a:t>etc)</a:t>
            </a:r>
            <a:r>
              <a:rPr dirty="0" sz="2000" spc="-4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–</a:t>
            </a:r>
            <a:r>
              <a:rPr dirty="0" sz="2000" spc="-4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18395B"/>
                </a:solidFill>
                <a:latin typeface="Arial"/>
                <a:cs typeface="Arial"/>
              </a:rPr>
              <a:t>this</a:t>
            </a:r>
            <a:r>
              <a:rPr dirty="0" sz="2000" spc="-3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will</a:t>
            </a:r>
            <a:r>
              <a:rPr dirty="0" sz="2000" spc="-4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18395B"/>
                </a:solidFill>
                <a:latin typeface="Arial"/>
                <a:cs typeface="Arial"/>
              </a:rPr>
              <a:t>generate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0">
                <a:solidFill>
                  <a:srgbClr val="18395B"/>
                </a:solidFill>
                <a:latin typeface="Arial"/>
                <a:cs typeface="Arial"/>
              </a:rPr>
              <a:t>an</a:t>
            </a:r>
            <a:r>
              <a:rPr dirty="0" sz="2000" spc="-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18395B"/>
                </a:solidFill>
                <a:latin typeface="Arial"/>
                <a:cs typeface="Arial"/>
              </a:rPr>
              <a:t>email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to</a:t>
            </a:r>
            <a:r>
              <a:rPr dirty="0" sz="2000" spc="-3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all 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concerned</a:t>
            </a:r>
            <a:endParaRPr sz="2000">
              <a:latin typeface="Arial"/>
              <a:cs typeface="Arial"/>
            </a:endParaRPr>
          </a:p>
          <a:p>
            <a:pPr marL="362585" indent="-324485">
              <a:lnSpc>
                <a:spcPct val="100000"/>
              </a:lnSpc>
              <a:spcBef>
                <a:spcPts val="1660"/>
              </a:spcBef>
              <a:buSzPct val="170000"/>
              <a:buChar char="•"/>
              <a:tabLst>
                <a:tab pos="362585" algn="l"/>
              </a:tabLst>
            </a:pPr>
            <a:r>
              <a:rPr dirty="0" sz="2000" spc="-120">
                <a:solidFill>
                  <a:srgbClr val="18395B"/>
                </a:solidFill>
                <a:latin typeface="Arial"/>
                <a:cs typeface="Arial"/>
              </a:rPr>
              <a:t>Maximum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2</a:t>
            </a:r>
            <a:r>
              <a:rPr dirty="0" sz="2000" spc="-13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8395B"/>
                </a:solidFill>
                <a:latin typeface="Arial"/>
                <a:cs typeface="Arial"/>
              </a:rPr>
              <a:t>postponements</a:t>
            </a:r>
            <a:r>
              <a:rPr dirty="0" sz="2000" spc="-4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per</a:t>
            </a:r>
            <a:r>
              <a:rPr dirty="0" sz="2000" spc="-5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8395B"/>
                </a:solidFill>
                <a:latin typeface="Arial"/>
                <a:cs typeface="Arial"/>
              </a:rPr>
              <a:t>team</a:t>
            </a:r>
            <a:r>
              <a:rPr dirty="0" sz="2000" spc="-3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per</a:t>
            </a:r>
            <a:r>
              <a:rPr dirty="0" sz="2000" spc="-5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18395B"/>
                </a:solidFill>
                <a:latin typeface="Arial"/>
                <a:cs typeface="Arial"/>
              </a:rPr>
              <a:t>season</a:t>
            </a:r>
            <a:r>
              <a:rPr dirty="0" sz="2000" spc="-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(4</a:t>
            </a:r>
            <a:r>
              <a:rPr dirty="0" sz="2000" spc="-4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for</a:t>
            </a:r>
            <a:r>
              <a:rPr dirty="0" sz="2000" spc="-4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u17/18)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00244" y="4593186"/>
            <a:ext cx="711898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7185" indent="-324485">
              <a:lnSpc>
                <a:spcPct val="100000"/>
              </a:lnSpc>
              <a:spcBef>
                <a:spcPts val="100"/>
              </a:spcBef>
              <a:buSzPct val="170000"/>
              <a:buChar char="•"/>
              <a:tabLst>
                <a:tab pos="337185" algn="l"/>
              </a:tabLst>
            </a:pPr>
            <a:r>
              <a:rPr dirty="0" sz="2000" spc="-114">
                <a:solidFill>
                  <a:srgbClr val="18395B"/>
                </a:solidFill>
                <a:latin typeface="Arial"/>
                <a:cs typeface="Arial"/>
              </a:rPr>
              <a:t>28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10">
                <a:solidFill>
                  <a:srgbClr val="18395B"/>
                </a:solidFill>
                <a:latin typeface="Arial"/>
                <a:cs typeface="Arial"/>
              </a:rPr>
              <a:t>days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 prior</a:t>
            </a:r>
            <a:r>
              <a:rPr dirty="0" sz="2000" spc="-8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to</a:t>
            </a:r>
            <a:r>
              <a:rPr dirty="0" sz="2000" spc="-1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fixture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–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 </a:t>
            </a:r>
            <a:r>
              <a:rPr dirty="0" sz="2000" spc="-50">
                <a:solidFill>
                  <a:srgbClr val="18395B"/>
                </a:solidFill>
                <a:latin typeface="Arial"/>
                <a:cs typeface="Arial"/>
              </a:rPr>
              <a:t>opposition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do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not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8395B"/>
                </a:solidFill>
                <a:latin typeface="Arial"/>
                <a:cs typeface="Arial"/>
              </a:rPr>
              <a:t>need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 to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8395B"/>
                </a:solidFill>
                <a:latin typeface="Arial"/>
                <a:cs typeface="Arial"/>
              </a:rPr>
              <a:t>be</a:t>
            </a:r>
            <a:r>
              <a:rPr dirty="0" sz="2000" spc="-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24729" y="4803498"/>
            <a:ext cx="48145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20">
                <a:solidFill>
                  <a:srgbClr val="18395B"/>
                </a:solidFill>
                <a:latin typeface="Arial"/>
                <a:cs typeface="Arial"/>
              </a:rPr>
              <a:t>agreement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but</a:t>
            </a:r>
            <a:r>
              <a:rPr dirty="0" sz="2000" spc="-11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8395B"/>
                </a:solidFill>
                <a:latin typeface="Arial"/>
                <a:cs typeface="Arial"/>
              </a:rPr>
              <a:t>you</a:t>
            </a:r>
            <a:r>
              <a:rPr dirty="0" sz="2000" spc="-4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18395B"/>
                </a:solidFill>
                <a:latin typeface="Arial"/>
                <a:cs typeface="Arial"/>
              </a:rPr>
              <a:t>must</a:t>
            </a:r>
            <a:r>
              <a:rPr dirty="0" sz="2000" spc="-5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18395B"/>
                </a:solidFill>
                <a:latin typeface="Arial"/>
                <a:cs typeface="Arial"/>
              </a:rPr>
              <a:t>complete</a:t>
            </a:r>
            <a:r>
              <a:rPr dirty="0" sz="2000" spc="-5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5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18395B"/>
                </a:solidFill>
                <a:latin typeface="Arial"/>
                <a:cs typeface="Arial"/>
              </a:rPr>
              <a:t>request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00244" y="5318610"/>
            <a:ext cx="725868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7185" indent="-324485">
              <a:lnSpc>
                <a:spcPct val="100000"/>
              </a:lnSpc>
              <a:spcBef>
                <a:spcPts val="100"/>
              </a:spcBef>
              <a:buSzPct val="170000"/>
              <a:buChar char="•"/>
              <a:tabLst>
                <a:tab pos="337185" algn="l"/>
              </a:tabLst>
            </a:pPr>
            <a:r>
              <a:rPr dirty="0" sz="2000" spc="-114">
                <a:solidFill>
                  <a:srgbClr val="18395B"/>
                </a:solidFill>
                <a:latin typeface="Arial"/>
                <a:cs typeface="Arial"/>
              </a:rPr>
              <a:t>27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10">
                <a:solidFill>
                  <a:srgbClr val="18395B"/>
                </a:solidFill>
                <a:latin typeface="Arial"/>
                <a:cs typeface="Arial"/>
              </a:rPr>
              <a:t>days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 –</a:t>
            </a:r>
            <a:r>
              <a:rPr dirty="0" sz="2000" spc="-13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7</a:t>
            </a:r>
            <a:r>
              <a:rPr dirty="0" sz="2000" spc="-3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10">
                <a:solidFill>
                  <a:srgbClr val="18395B"/>
                </a:solidFill>
                <a:latin typeface="Arial"/>
                <a:cs typeface="Arial"/>
              </a:rPr>
              <a:t>days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 prior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3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fixture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–</a:t>
            </a:r>
            <a:r>
              <a:rPr dirty="0" sz="2000" spc="-3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3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18395B"/>
                </a:solidFill>
                <a:latin typeface="Arial"/>
                <a:cs typeface="Arial"/>
              </a:rPr>
              <a:t>opposition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8395B"/>
                </a:solidFill>
                <a:latin typeface="Arial"/>
                <a:cs typeface="Arial"/>
              </a:rPr>
              <a:t>need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 to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8395B"/>
                </a:solidFill>
                <a:latin typeface="Arial"/>
                <a:cs typeface="Arial"/>
              </a:rPr>
              <a:t>be</a:t>
            </a:r>
            <a:r>
              <a:rPr dirty="0" sz="2000" spc="-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24729" y="5528922"/>
            <a:ext cx="38138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20">
                <a:solidFill>
                  <a:srgbClr val="18395B"/>
                </a:solidFill>
                <a:latin typeface="Arial"/>
                <a:cs typeface="Arial"/>
              </a:rPr>
              <a:t>agreement</a:t>
            </a:r>
            <a:r>
              <a:rPr dirty="0" sz="2000" spc="-1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to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18395B"/>
                </a:solidFill>
                <a:latin typeface="Arial"/>
                <a:cs typeface="Arial"/>
              </a:rPr>
              <a:t>completed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18395B"/>
                </a:solidFill>
                <a:latin typeface="Arial"/>
                <a:cs typeface="Arial"/>
              </a:rPr>
              <a:t>request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0244" y="6044034"/>
            <a:ext cx="737615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7185" indent="-324485">
              <a:lnSpc>
                <a:spcPct val="100000"/>
              </a:lnSpc>
              <a:spcBef>
                <a:spcPts val="100"/>
              </a:spcBef>
              <a:buSzPct val="170000"/>
              <a:buChar char="•"/>
              <a:tabLst>
                <a:tab pos="337185" algn="l"/>
              </a:tabLst>
            </a:pPr>
            <a:r>
              <a:rPr dirty="0" sz="2000" spc="-30">
                <a:solidFill>
                  <a:srgbClr val="18395B"/>
                </a:solidFill>
                <a:latin typeface="Arial"/>
                <a:cs typeface="Arial"/>
              </a:rPr>
              <a:t>Both</a:t>
            </a:r>
            <a:r>
              <a:rPr dirty="0" sz="2000" spc="-11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45">
                <a:solidFill>
                  <a:srgbClr val="18395B"/>
                </a:solidFill>
                <a:latin typeface="Arial"/>
                <a:cs typeface="Arial"/>
              </a:rPr>
              <a:t>teams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18395B"/>
                </a:solidFill>
                <a:latin typeface="Arial"/>
                <a:cs typeface="Arial"/>
              </a:rPr>
              <a:t>must</a:t>
            </a:r>
            <a:r>
              <a:rPr dirty="0" sz="2000" spc="-4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60">
                <a:solidFill>
                  <a:srgbClr val="18395B"/>
                </a:solidFill>
                <a:latin typeface="Arial"/>
                <a:cs typeface="Arial"/>
              </a:rPr>
              <a:t>advise</a:t>
            </a:r>
            <a:r>
              <a:rPr dirty="0" sz="2000" spc="-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5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70">
                <a:solidFill>
                  <a:srgbClr val="18395B"/>
                </a:solidFill>
                <a:latin typeface="Arial"/>
                <a:cs typeface="Arial"/>
              </a:rPr>
              <a:t>league</a:t>
            </a:r>
            <a:r>
              <a:rPr dirty="0" sz="2000" spc="-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18395B"/>
                </a:solidFill>
                <a:latin typeface="Arial"/>
                <a:cs typeface="Arial"/>
              </a:rPr>
              <a:t>secretary</a:t>
            </a:r>
            <a:r>
              <a:rPr dirty="0" sz="2000" spc="-3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8395B"/>
                </a:solidFill>
                <a:latin typeface="Arial"/>
                <a:cs typeface="Arial"/>
              </a:rPr>
              <a:t>of</a:t>
            </a:r>
            <a:r>
              <a:rPr dirty="0" sz="2000" spc="-4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18395B"/>
                </a:solidFill>
                <a:latin typeface="Arial"/>
                <a:cs typeface="Arial"/>
              </a:rPr>
              <a:t>new</a:t>
            </a:r>
            <a:r>
              <a:rPr dirty="0" sz="2000" spc="-4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8395B"/>
                </a:solidFill>
                <a:latin typeface="Arial"/>
                <a:cs typeface="Arial"/>
              </a:rPr>
              <a:t>fixture</a:t>
            </a:r>
            <a:r>
              <a:rPr dirty="0" sz="2000" spc="-3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date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24729" y="6254346"/>
            <a:ext cx="14903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solidFill>
                  <a:srgbClr val="18395B"/>
                </a:solidFill>
                <a:latin typeface="Arial"/>
                <a:cs typeface="Arial"/>
              </a:rPr>
              <a:t>within</a:t>
            </a:r>
            <a:r>
              <a:rPr dirty="0" sz="2000" spc="-80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18395B"/>
                </a:solidFill>
                <a:latin typeface="Arial"/>
                <a:cs typeface="Arial"/>
              </a:rPr>
              <a:t>14</a:t>
            </a:r>
            <a:r>
              <a:rPr dirty="0" sz="2000" spc="-25">
                <a:solidFill>
                  <a:srgbClr val="18395B"/>
                </a:solidFill>
                <a:latin typeface="Arial"/>
                <a:cs typeface="Arial"/>
              </a:rPr>
              <a:t> </a:t>
            </a:r>
            <a:r>
              <a:rPr dirty="0" sz="2000" spc="-165">
                <a:solidFill>
                  <a:srgbClr val="18395B"/>
                </a:solidFill>
                <a:latin typeface="Arial"/>
                <a:cs typeface="Arial"/>
              </a:rPr>
              <a:t>days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050" y="706013"/>
            <a:ext cx="542925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225" b="0">
                <a:solidFill>
                  <a:srgbClr val="1C3C5B"/>
                </a:solidFill>
                <a:latin typeface="Arial"/>
                <a:cs typeface="Arial"/>
              </a:rPr>
              <a:t>Match</a:t>
            </a:r>
            <a:r>
              <a:rPr dirty="0" sz="4200" spc="-530" b="0">
                <a:solidFill>
                  <a:srgbClr val="1C3C5B"/>
                </a:solidFill>
                <a:latin typeface="Arial"/>
                <a:cs typeface="Arial"/>
              </a:rPr>
              <a:t> </a:t>
            </a:r>
            <a:r>
              <a:rPr dirty="0" sz="4200" spc="-90" b="0">
                <a:solidFill>
                  <a:srgbClr val="1C3C5B"/>
                </a:solidFill>
                <a:latin typeface="Arial"/>
                <a:cs typeface="Arial"/>
              </a:rPr>
              <a:t>Watcher</a:t>
            </a:r>
            <a:r>
              <a:rPr dirty="0" sz="4200" spc="-130" b="0">
                <a:solidFill>
                  <a:srgbClr val="1C3C5B"/>
                </a:solidFill>
                <a:latin typeface="Arial"/>
                <a:cs typeface="Arial"/>
              </a:rPr>
              <a:t> </a:t>
            </a:r>
            <a:r>
              <a:rPr dirty="0" sz="4200" spc="-315" b="0">
                <a:solidFill>
                  <a:srgbClr val="1C3C5B"/>
                </a:solidFill>
                <a:latin typeface="Arial"/>
                <a:cs typeface="Arial"/>
              </a:rPr>
              <a:t>Requests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788" y="2270405"/>
            <a:ext cx="187325" cy="251460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3600" spc="-50">
                <a:solidFill>
                  <a:srgbClr val="1C3958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3600" spc="-50">
                <a:solidFill>
                  <a:srgbClr val="1C3958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3600" spc="-50">
                <a:solidFill>
                  <a:srgbClr val="1C3958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3600" spc="-50">
                <a:solidFill>
                  <a:srgbClr val="1C3958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39052" y="2470485"/>
            <a:ext cx="723519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1C3958"/>
                </a:solidFill>
                <a:latin typeface="Arial"/>
                <a:cs typeface="Arial"/>
              </a:rPr>
              <a:t>On</a:t>
            </a:r>
            <a:r>
              <a:rPr dirty="0" sz="2100" spc="-13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C3958"/>
                </a:solidFill>
                <a:latin typeface="Arial"/>
                <a:cs typeface="Arial"/>
              </a:rPr>
              <a:t>the</a:t>
            </a:r>
            <a:r>
              <a:rPr dirty="0" sz="2100" spc="-4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175">
                <a:solidFill>
                  <a:srgbClr val="1C3958"/>
                </a:solidFill>
                <a:latin typeface="Arial"/>
                <a:cs typeface="Arial"/>
              </a:rPr>
              <a:t>league</a:t>
            </a:r>
            <a:r>
              <a:rPr dirty="0" sz="2100" spc="-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100">
                <a:solidFill>
                  <a:srgbClr val="1C3958"/>
                </a:solidFill>
                <a:latin typeface="Arial"/>
                <a:cs typeface="Arial"/>
              </a:rPr>
              <a:t>website,</a:t>
            </a:r>
            <a:r>
              <a:rPr dirty="0" sz="2100" spc="-21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60">
                <a:solidFill>
                  <a:srgbClr val="1C3958"/>
                </a:solidFill>
                <a:latin typeface="Arial"/>
                <a:cs typeface="Arial"/>
              </a:rPr>
              <a:t>click</a:t>
            </a:r>
            <a:r>
              <a:rPr dirty="0" sz="2100" spc="-5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C3958"/>
                </a:solidFill>
                <a:latin typeface="Arial"/>
                <a:cs typeface="Arial"/>
              </a:rPr>
              <a:t>on</a:t>
            </a:r>
            <a:r>
              <a:rPr dirty="0" sz="2100" spc="-5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C3958"/>
                </a:solidFill>
                <a:latin typeface="Arial"/>
                <a:cs typeface="Arial"/>
              </a:rPr>
              <a:t>the</a:t>
            </a:r>
            <a:r>
              <a:rPr dirty="0" sz="2100" spc="-5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C3958"/>
                </a:solidFill>
                <a:latin typeface="Arial"/>
                <a:cs typeface="Arial"/>
              </a:rPr>
              <a:t>link</a:t>
            </a:r>
            <a:r>
              <a:rPr dirty="0" sz="2100" spc="-5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C3958"/>
                </a:solidFill>
                <a:latin typeface="Arial"/>
                <a:cs typeface="Arial"/>
              </a:rPr>
              <a:t>for</a:t>
            </a:r>
            <a:r>
              <a:rPr dirty="0" sz="2100" spc="-5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105">
                <a:solidFill>
                  <a:srgbClr val="1C3958"/>
                </a:solidFill>
                <a:latin typeface="Arial"/>
                <a:cs typeface="Arial"/>
              </a:rPr>
              <a:t>match</a:t>
            </a:r>
            <a:r>
              <a:rPr dirty="0" sz="2100" spc="-4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65">
                <a:solidFill>
                  <a:srgbClr val="1C3958"/>
                </a:solidFill>
                <a:latin typeface="Arial"/>
                <a:cs typeface="Arial"/>
              </a:rPr>
              <a:t>watcher</a:t>
            </a:r>
            <a:r>
              <a:rPr dirty="0" sz="2100" spc="-5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35">
                <a:solidFill>
                  <a:srgbClr val="1C3958"/>
                </a:solidFill>
                <a:latin typeface="Arial"/>
                <a:cs typeface="Arial"/>
              </a:rPr>
              <a:t>request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39052" y="3092785"/>
            <a:ext cx="52927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80">
                <a:solidFill>
                  <a:srgbClr val="1C3958"/>
                </a:solidFill>
                <a:latin typeface="Arial"/>
                <a:cs typeface="Arial"/>
              </a:rPr>
              <a:t>The</a:t>
            </a:r>
            <a:r>
              <a:rPr dirty="0" sz="2100" spc="-7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80">
                <a:solidFill>
                  <a:srgbClr val="1C3958"/>
                </a:solidFill>
                <a:latin typeface="Arial"/>
                <a:cs typeface="Arial"/>
              </a:rPr>
              <a:t>club</a:t>
            </a:r>
            <a:r>
              <a:rPr dirty="0" sz="2100" spc="-6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90">
                <a:solidFill>
                  <a:srgbClr val="1C3958"/>
                </a:solidFill>
                <a:latin typeface="Arial"/>
                <a:cs typeface="Arial"/>
              </a:rPr>
              <a:t>welfare</a:t>
            </a:r>
            <a:r>
              <a:rPr dirty="0" sz="2100" spc="-6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35">
                <a:solidFill>
                  <a:srgbClr val="1C3958"/>
                </a:solidFill>
                <a:latin typeface="Arial"/>
                <a:cs typeface="Arial"/>
              </a:rPr>
              <a:t>officer</a:t>
            </a:r>
            <a:r>
              <a:rPr dirty="0" sz="2100" spc="-6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105">
                <a:solidFill>
                  <a:srgbClr val="1C3958"/>
                </a:solidFill>
                <a:latin typeface="Arial"/>
                <a:cs typeface="Arial"/>
              </a:rPr>
              <a:t>must</a:t>
            </a:r>
            <a:r>
              <a:rPr dirty="0" sz="2100" spc="-4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80">
                <a:solidFill>
                  <a:srgbClr val="1C3958"/>
                </a:solidFill>
                <a:latin typeface="Arial"/>
                <a:cs typeface="Arial"/>
              </a:rPr>
              <a:t>submit</a:t>
            </a:r>
            <a:r>
              <a:rPr dirty="0" sz="2100" spc="-6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C3958"/>
                </a:solidFill>
                <a:latin typeface="Arial"/>
                <a:cs typeface="Arial"/>
              </a:rPr>
              <a:t>the</a:t>
            </a:r>
            <a:r>
              <a:rPr dirty="0" sz="2100" spc="-55">
                <a:solidFill>
                  <a:srgbClr val="1C3958"/>
                </a:solidFill>
                <a:latin typeface="Arial"/>
                <a:cs typeface="Arial"/>
              </a:rPr>
              <a:t> request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39052" y="3715085"/>
            <a:ext cx="411861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14">
                <a:solidFill>
                  <a:srgbClr val="1C3958"/>
                </a:solidFill>
                <a:latin typeface="Arial"/>
                <a:cs typeface="Arial"/>
              </a:rPr>
              <a:t>Give</a:t>
            </a:r>
            <a:r>
              <a:rPr dirty="0" sz="2100" spc="-3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270">
                <a:solidFill>
                  <a:srgbClr val="1C3958"/>
                </a:solidFill>
                <a:latin typeface="Arial"/>
                <a:cs typeface="Arial"/>
              </a:rPr>
              <a:t>a</a:t>
            </a:r>
            <a:r>
              <a:rPr dirty="0" sz="210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35">
                <a:solidFill>
                  <a:srgbClr val="1C3958"/>
                </a:solidFill>
                <a:latin typeface="Arial"/>
                <a:cs typeface="Arial"/>
              </a:rPr>
              <a:t>full</a:t>
            </a:r>
            <a:r>
              <a:rPr dirty="0" sz="2100" spc="-7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90">
                <a:solidFill>
                  <a:srgbClr val="1C3958"/>
                </a:solidFill>
                <a:latin typeface="Arial"/>
                <a:cs typeface="Arial"/>
              </a:rPr>
              <a:t>explanation</a:t>
            </a:r>
            <a:r>
              <a:rPr dirty="0" sz="2100" spc="-4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C3958"/>
                </a:solidFill>
                <a:latin typeface="Arial"/>
                <a:cs typeface="Arial"/>
              </a:rPr>
              <a:t>for</a:t>
            </a:r>
            <a:r>
              <a:rPr dirty="0" sz="2100" spc="-3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C3958"/>
                </a:solidFill>
                <a:latin typeface="Arial"/>
                <a:cs typeface="Arial"/>
              </a:rPr>
              <a:t>the</a:t>
            </a:r>
            <a:r>
              <a:rPr dirty="0" sz="2100" spc="-4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50">
                <a:solidFill>
                  <a:srgbClr val="1C3958"/>
                </a:solidFill>
                <a:latin typeface="Arial"/>
                <a:cs typeface="Arial"/>
              </a:rPr>
              <a:t>request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39052" y="4337385"/>
            <a:ext cx="7091045" cy="65024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dirty="0" sz="2100" spc="-80">
                <a:solidFill>
                  <a:srgbClr val="1C3958"/>
                </a:solidFill>
                <a:latin typeface="Arial"/>
                <a:cs typeface="Arial"/>
              </a:rPr>
              <a:t>The</a:t>
            </a:r>
            <a:r>
              <a:rPr dirty="0" sz="2100" spc="-7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195">
                <a:solidFill>
                  <a:srgbClr val="1C3958"/>
                </a:solidFill>
                <a:latin typeface="Arial"/>
                <a:cs typeface="Arial"/>
              </a:rPr>
              <a:t>League</a:t>
            </a:r>
            <a:r>
              <a:rPr dirty="0" sz="2100" spc="-26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80">
                <a:solidFill>
                  <a:srgbClr val="1C3958"/>
                </a:solidFill>
                <a:latin typeface="Arial"/>
                <a:cs typeface="Arial"/>
              </a:rPr>
              <a:t>Welfare</a:t>
            </a:r>
            <a:r>
              <a:rPr dirty="0" sz="2100" spc="-5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C3958"/>
                </a:solidFill>
                <a:latin typeface="Arial"/>
                <a:cs typeface="Arial"/>
              </a:rPr>
              <a:t>Officer</a:t>
            </a:r>
            <a:r>
              <a:rPr dirty="0" sz="2100" spc="-4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C3958"/>
                </a:solidFill>
                <a:latin typeface="Arial"/>
                <a:cs typeface="Arial"/>
              </a:rPr>
              <a:t>will</a:t>
            </a:r>
            <a:r>
              <a:rPr dirty="0" sz="2100" spc="-4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85">
                <a:solidFill>
                  <a:srgbClr val="1C3958"/>
                </a:solidFill>
                <a:latin typeface="Arial"/>
                <a:cs typeface="Arial"/>
              </a:rPr>
              <a:t>consider</a:t>
            </a:r>
            <a:r>
              <a:rPr dirty="0" sz="2100" spc="-4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1C3958"/>
                </a:solidFill>
                <a:latin typeface="Arial"/>
                <a:cs typeface="Arial"/>
              </a:rPr>
              <a:t>the</a:t>
            </a:r>
            <a:r>
              <a:rPr dirty="0" sz="2100" spc="-4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100">
                <a:solidFill>
                  <a:srgbClr val="1C3958"/>
                </a:solidFill>
                <a:latin typeface="Arial"/>
                <a:cs typeface="Arial"/>
              </a:rPr>
              <a:t>request,</a:t>
            </a:r>
            <a:r>
              <a:rPr dirty="0" sz="2100" spc="-21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70">
                <a:solidFill>
                  <a:srgbClr val="1C3958"/>
                </a:solidFill>
                <a:latin typeface="Arial"/>
                <a:cs typeface="Arial"/>
              </a:rPr>
              <a:t>which</a:t>
            </a:r>
            <a:r>
              <a:rPr dirty="0" sz="2100" spc="-4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30">
                <a:solidFill>
                  <a:srgbClr val="1C3958"/>
                </a:solidFill>
                <a:latin typeface="Arial"/>
                <a:cs typeface="Arial"/>
              </a:rPr>
              <a:t>must </a:t>
            </a:r>
            <a:r>
              <a:rPr dirty="0" sz="2100" spc="-90">
                <a:solidFill>
                  <a:srgbClr val="1C3958"/>
                </a:solidFill>
                <a:latin typeface="Arial"/>
                <a:cs typeface="Arial"/>
              </a:rPr>
              <a:t>include</a:t>
            </a:r>
            <a:r>
              <a:rPr dirty="0" sz="2100" spc="-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160">
                <a:solidFill>
                  <a:srgbClr val="1C3958"/>
                </a:solidFill>
                <a:latin typeface="Arial"/>
                <a:cs typeface="Arial"/>
              </a:rPr>
              <a:t>safeguarding</a:t>
            </a:r>
            <a:r>
              <a:rPr dirty="0" sz="2100" spc="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110">
                <a:solidFill>
                  <a:srgbClr val="1C3958"/>
                </a:solidFill>
                <a:latin typeface="Arial"/>
                <a:cs typeface="Arial"/>
              </a:rPr>
              <a:t>concerns,</a:t>
            </a:r>
            <a:r>
              <a:rPr dirty="0" sz="2100" spc="-210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70">
                <a:solidFill>
                  <a:srgbClr val="1C3958"/>
                </a:solidFill>
                <a:latin typeface="Arial"/>
                <a:cs typeface="Arial"/>
              </a:rPr>
              <a:t>before</a:t>
            </a:r>
            <a:r>
              <a:rPr dirty="0" sz="2100" spc="-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 spc="-120">
                <a:solidFill>
                  <a:srgbClr val="1C3958"/>
                </a:solidFill>
                <a:latin typeface="Arial"/>
                <a:cs typeface="Arial"/>
              </a:rPr>
              <a:t>approving</a:t>
            </a:r>
            <a:r>
              <a:rPr dirty="0" sz="2100" spc="5">
                <a:solidFill>
                  <a:srgbClr val="1C39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C3958"/>
                </a:solidFill>
                <a:latin typeface="Arial"/>
                <a:cs typeface="Arial"/>
              </a:rPr>
              <a:t>if </a:t>
            </a:r>
            <a:r>
              <a:rPr dirty="0" sz="2100" spc="-20">
                <a:solidFill>
                  <a:srgbClr val="1C3958"/>
                </a:solidFill>
                <a:latin typeface="Arial"/>
                <a:cs typeface="Arial"/>
              </a:rPr>
              <a:t>applicable.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0277" rIns="0" bIns="0" rtlCol="0" vert="horz">
            <a:spAutoFit/>
          </a:bodyPr>
          <a:lstStyle/>
          <a:p>
            <a:pPr marL="2807970">
              <a:lnSpc>
                <a:spcPct val="100000"/>
              </a:lnSpc>
              <a:spcBef>
                <a:spcPts val="100"/>
              </a:spcBef>
            </a:pPr>
            <a:r>
              <a:rPr dirty="0" sz="5600" spc="-400" b="0">
                <a:solidFill>
                  <a:srgbClr val="1A3B60"/>
                </a:solidFill>
                <a:latin typeface="Arial"/>
                <a:cs typeface="Arial"/>
              </a:rPr>
              <a:t>Referees</a:t>
            </a:r>
            <a:endParaRPr sz="5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78483" y="1717978"/>
            <a:ext cx="172085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50" spc="-50">
                <a:solidFill>
                  <a:srgbClr val="1A3C61"/>
                </a:solidFill>
                <a:latin typeface="Arial"/>
                <a:cs typeface="Arial"/>
              </a:rPr>
              <a:t>•</a:t>
            </a:r>
            <a:endParaRPr sz="32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16303" y="1827185"/>
            <a:ext cx="6784340" cy="443039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174625">
              <a:lnSpc>
                <a:spcPts val="1889"/>
              </a:lnSpc>
              <a:spcBef>
                <a:spcPts val="484"/>
              </a:spcBef>
            </a:pPr>
            <a:r>
              <a:rPr dirty="0" sz="1900" spc="-9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9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0">
                <a:solidFill>
                  <a:srgbClr val="1A3C61"/>
                </a:solidFill>
                <a:latin typeface="Arial"/>
                <a:cs typeface="Arial"/>
              </a:rPr>
              <a:t>home</a:t>
            </a:r>
            <a:r>
              <a:rPr dirty="0" sz="19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14">
                <a:solidFill>
                  <a:srgbClr val="1A3C61"/>
                </a:solidFill>
                <a:latin typeface="Arial"/>
                <a:cs typeface="Arial"/>
              </a:rPr>
              <a:t>team</a:t>
            </a:r>
            <a:r>
              <a:rPr dirty="0" sz="19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85">
                <a:solidFill>
                  <a:srgbClr val="1A3C61"/>
                </a:solidFill>
                <a:latin typeface="Arial"/>
                <a:cs typeface="Arial"/>
              </a:rPr>
              <a:t>makes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1A3C61"/>
                </a:solidFill>
                <a:latin typeface="Arial"/>
                <a:cs typeface="Arial"/>
              </a:rPr>
              <a:t>contact</a:t>
            </a:r>
            <a:r>
              <a:rPr dirty="0" sz="1900" spc="-8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with</a:t>
            </a:r>
            <a:r>
              <a:rPr dirty="0" sz="1900" spc="-7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9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10">
                <a:solidFill>
                  <a:srgbClr val="1A3C61"/>
                </a:solidFill>
                <a:latin typeface="Arial"/>
                <a:cs typeface="Arial"/>
              </a:rPr>
              <a:t>away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14">
                <a:solidFill>
                  <a:srgbClr val="1A3C61"/>
                </a:solidFill>
                <a:latin typeface="Arial"/>
                <a:cs typeface="Arial"/>
              </a:rPr>
              <a:t>team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5</a:t>
            </a:r>
            <a:r>
              <a:rPr dirty="0" sz="19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85">
                <a:solidFill>
                  <a:srgbClr val="1A3C61"/>
                </a:solidFill>
                <a:latin typeface="Arial"/>
                <a:cs typeface="Arial"/>
              </a:rPr>
              <a:t>clear</a:t>
            </a:r>
            <a:r>
              <a:rPr dirty="0" sz="19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days </a:t>
            </a:r>
            <a:r>
              <a:rPr dirty="0" sz="1900" spc="-70">
                <a:solidFill>
                  <a:srgbClr val="1A3C61"/>
                </a:solidFill>
                <a:latin typeface="Arial"/>
                <a:cs typeface="Arial"/>
              </a:rPr>
              <a:t>before</a:t>
            </a:r>
            <a:r>
              <a:rPr dirty="0" sz="1900" spc="-6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900" spc="-1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40">
                <a:solidFill>
                  <a:srgbClr val="1A3C61"/>
                </a:solidFill>
                <a:latin typeface="Arial"/>
                <a:cs typeface="Arial"/>
              </a:rPr>
              <a:t>fixture.</a:t>
            </a:r>
            <a:r>
              <a:rPr dirty="0" sz="1900" spc="-19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55">
                <a:solidFill>
                  <a:srgbClr val="1A3C61"/>
                </a:solidFill>
                <a:latin typeface="Arial"/>
                <a:cs typeface="Arial"/>
              </a:rPr>
              <a:t>During</a:t>
            </a:r>
            <a:r>
              <a:rPr dirty="0" sz="1900" spc="-6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that</a:t>
            </a:r>
            <a:r>
              <a:rPr dirty="0" sz="1900" spc="-50">
                <a:solidFill>
                  <a:srgbClr val="1A3C61"/>
                </a:solidFill>
                <a:latin typeface="Arial"/>
                <a:cs typeface="Arial"/>
              </a:rPr>
              <a:t> contact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9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0">
                <a:solidFill>
                  <a:srgbClr val="1A3C61"/>
                </a:solidFill>
                <a:latin typeface="Arial"/>
                <a:cs typeface="Arial"/>
              </a:rPr>
              <a:t>home</a:t>
            </a:r>
            <a:r>
              <a:rPr dirty="0" sz="19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35">
                <a:solidFill>
                  <a:srgbClr val="1A3C61"/>
                </a:solidFill>
                <a:latin typeface="Arial"/>
                <a:cs typeface="Arial"/>
              </a:rPr>
              <a:t>teams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60">
                <a:solidFill>
                  <a:srgbClr val="1A3C61"/>
                </a:solidFill>
                <a:latin typeface="Arial"/>
                <a:cs typeface="Arial"/>
              </a:rPr>
              <a:t>informs</a:t>
            </a:r>
            <a:r>
              <a:rPr dirty="0" sz="19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1A3C61"/>
                </a:solidFill>
                <a:latin typeface="Arial"/>
                <a:cs typeface="Arial"/>
              </a:rPr>
              <a:t>the </a:t>
            </a:r>
            <a:r>
              <a:rPr dirty="0" sz="1900" spc="-210">
                <a:solidFill>
                  <a:srgbClr val="1A3C61"/>
                </a:solidFill>
                <a:latin typeface="Arial"/>
                <a:cs typeface="Arial"/>
              </a:rPr>
              <a:t>away</a:t>
            </a:r>
            <a:r>
              <a:rPr dirty="0" sz="1900" spc="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14">
                <a:solidFill>
                  <a:srgbClr val="1A3C61"/>
                </a:solidFill>
                <a:latin typeface="Arial"/>
                <a:cs typeface="Arial"/>
              </a:rPr>
              <a:t>team</a:t>
            </a:r>
            <a:r>
              <a:rPr dirty="0" sz="19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1A3C61"/>
                </a:solidFill>
                <a:latin typeface="Arial"/>
                <a:cs typeface="Arial"/>
              </a:rPr>
              <a:t>of: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695"/>
              </a:lnSpc>
              <a:tabLst>
                <a:tab pos="4596765" algn="l"/>
              </a:tabLst>
            </a:pPr>
            <a:r>
              <a:rPr dirty="0" sz="1900" spc="-185">
                <a:solidFill>
                  <a:srgbClr val="1A3C61"/>
                </a:solidFill>
                <a:latin typeface="Arial"/>
                <a:cs typeface="Arial"/>
              </a:rPr>
              <a:t>Venue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&amp;</a:t>
            </a:r>
            <a:r>
              <a:rPr dirty="0" sz="1900" spc="-1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70">
                <a:solidFill>
                  <a:srgbClr val="1A3C61"/>
                </a:solidFill>
                <a:latin typeface="Arial"/>
                <a:cs typeface="Arial"/>
              </a:rPr>
              <a:t>directions,</a:t>
            </a:r>
            <a:r>
              <a:rPr dirty="0" sz="1900" spc="-19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30">
                <a:solidFill>
                  <a:srgbClr val="1A3C61"/>
                </a:solidFill>
                <a:latin typeface="Arial"/>
                <a:cs typeface="Arial"/>
              </a:rPr>
              <a:t>Kick</a:t>
            </a:r>
            <a:r>
              <a:rPr dirty="0" sz="19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off</a:t>
            </a:r>
            <a:r>
              <a:rPr dirty="0" sz="1900" spc="-30">
                <a:solidFill>
                  <a:srgbClr val="1A3C61"/>
                </a:solidFill>
                <a:latin typeface="Arial"/>
                <a:cs typeface="Arial"/>
              </a:rPr>
              <a:t> time</a:t>
            </a:r>
            <a:r>
              <a:rPr dirty="0" sz="19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20">
                <a:solidFill>
                  <a:srgbClr val="1A3C61"/>
                </a:solidFill>
                <a:latin typeface="Arial"/>
                <a:cs typeface="Arial"/>
              </a:rPr>
              <a:t>,</a:t>
            </a:r>
            <a:r>
              <a:rPr dirty="0" sz="1900" spc="-19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Kit</a:t>
            </a:r>
            <a:r>
              <a:rPr dirty="0" sz="19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colours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	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Referee</a:t>
            </a:r>
            <a:endParaRPr sz="1900">
              <a:latin typeface="Arial"/>
              <a:cs typeface="Arial"/>
            </a:endParaRPr>
          </a:p>
          <a:p>
            <a:pPr marL="12700" marR="24765">
              <a:lnSpc>
                <a:spcPts val="1889"/>
              </a:lnSpc>
              <a:spcBef>
                <a:spcPts val="195"/>
              </a:spcBef>
            </a:pP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If</a:t>
            </a:r>
            <a:r>
              <a:rPr dirty="0" sz="1900" spc="-1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900" spc="-1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0">
                <a:solidFill>
                  <a:srgbClr val="1A3C61"/>
                </a:solidFill>
                <a:latin typeface="Arial"/>
                <a:cs typeface="Arial"/>
              </a:rPr>
              <a:t>home</a:t>
            </a:r>
            <a:r>
              <a:rPr dirty="0" sz="19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14">
                <a:solidFill>
                  <a:srgbClr val="1A3C61"/>
                </a:solidFill>
                <a:latin typeface="Arial"/>
                <a:cs typeface="Arial"/>
              </a:rPr>
              <a:t>team</a:t>
            </a:r>
            <a:r>
              <a:rPr dirty="0" sz="19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30">
                <a:solidFill>
                  <a:srgbClr val="1A3C61"/>
                </a:solidFill>
                <a:latin typeface="Arial"/>
                <a:cs typeface="Arial"/>
              </a:rPr>
              <a:t>does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not</a:t>
            </a:r>
            <a:r>
              <a:rPr dirty="0" sz="1900" spc="-10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0">
                <a:solidFill>
                  <a:srgbClr val="1A3C61"/>
                </a:solidFill>
                <a:latin typeface="Arial"/>
                <a:cs typeface="Arial"/>
              </a:rPr>
              <a:t>have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54">
                <a:solidFill>
                  <a:srgbClr val="1A3C61"/>
                </a:solidFill>
                <a:latin typeface="Arial"/>
                <a:cs typeface="Arial"/>
              </a:rPr>
              <a:t>a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ref</a:t>
            </a:r>
            <a:r>
              <a:rPr dirty="0" sz="19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90">
                <a:solidFill>
                  <a:srgbClr val="1A3C61"/>
                </a:solidFill>
                <a:latin typeface="Arial"/>
                <a:cs typeface="Arial"/>
              </a:rPr>
              <a:t>appointed</a:t>
            </a:r>
            <a:r>
              <a:rPr dirty="0" sz="19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who</a:t>
            </a:r>
            <a:r>
              <a:rPr dirty="0" sz="19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14">
                <a:solidFill>
                  <a:srgbClr val="1A3C61"/>
                </a:solidFill>
                <a:latin typeface="Arial"/>
                <a:cs typeface="Arial"/>
              </a:rPr>
              <a:t>is</a:t>
            </a:r>
            <a:r>
              <a:rPr dirty="0" sz="19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on</a:t>
            </a:r>
            <a:r>
              <a:rPr dirty="0" sz="19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9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20">
                <a:solidFill>
                  <a:srgbClr val="1A3C61"/>
                </a:solidFill>
                <a:latin typeface="Arial"/>
                <a:cs typeface="Arial"/>
              </a:rPr>
              <a:t>league 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list</a:t>
            </a:r>
            <a:r>
              <a:rPr dirty="0" sz="1900" spc="-9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65">
                <a:solidFill>
                  <a:srgbClr val="1A3C61"/>
                </a:solidFill>
                <a:latin typeface="Arial"/>
                <a:cs typeface="Arial"/>
              </a:rPr>
              <a:t>they</a:t>
            </a:r>
            <a:r>
              <a:rPr dirty="0" sz="19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45">
                <a:solidFill>
                  <a:srgbClr val="1A3C61"/>
                </a:solidFill>
                <a:latin typeface="Arial"/>
                <a:cs typeface="Arial"/>
              </a:rPr>
              <a:t>MUST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30">
                <a:solidFill>
                  <a:srgbClr val="1A3C61"/>
                </a:solidFill>
                <a:latin typeface="Arial"/>
                <a:cs typeface="Arial"/>
              </a:rPr>
              <a:t>inform</a:t>
            </a:r>
            <a:r>
              <a:rPr dirty="0" sz="19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their</a:t>
            </a:r>
            <a:r>
              <a:rPr dirty="0" sz="19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90">
                <a:solidFill>
                  <a:srgbClr val="1A3C61"/>
                </a:solidFill>
                <a:latin typeface="Arial"/>
                <a:cs typeface="Arial"/>
              </a:rPr>
              <a:t>opponents.The</a:t>
            </a:r>
            <a:r>
              <a:rPr dirty="0" sz="19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90">
                <a:solidFill>
                  <a:srgbClr val="1A3C61"/>
                </a:solidFill>
                <a:latin typeface="Arial"/>
                <a:cs typeface="Arial"/>
              </a:rPr>
              <a:t>opponents</a:t>
            </a:r>
            <a:r>
              <a:rPr dirty="0" sz="19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70">
                <a:solidFill>
                  <a:srgbClr val="1A3C61"/>
                </a:solidFill>
                <a:latin typeface="Arial"/>
                <a:cs typeface="Arial"/>
              </a:rPr>
              <a:t>can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60">
                <a:solidFill>
                  <a:srgbClr val="1A3C61"/>
                </a:solidFill>
                <a:latin typeface="Arial"/>
                <a:cs typeface="Arial"/>
              </a:rPr>
              <a:t>then</a:t>
            </a:r>
            <a:r>
              <a:rPr dirty="0" sz="19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1A3C61"/>
                </a:solidFill>
                <a:latin typeface="Arial"/>
                <a:cs typeface="Arial"/>
              </a:rPr>
              <a:t>see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if</a:t>
            </a:r>
            <a:r>
              <a:rPr dirty="0" sz="1900" spc="-1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65">
                <a:solidFill>
                  <a:srgbClr val="1A3C61"/>
                </a:solidFill>
                <a:latin typeface="Arial"/>
                <a:cs typeface="Arial"/>
              </a:rPr>
              <a:t>they</a:t>
            </a:r>
            <a:r>
              <a:rPr dirty="0" sz="1900" spc="-5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70">
                <a:solidFill>
                  <a:srgbClr val="1A3C61"/>
                </a:solidFill>
                <a:latin typeface="Arial"/>
                <a:cs typeface="Arial"/>
              </a:rPr>
              <a:t>can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55">
                <a:solidFill>
                  <a:srgbClr val="1A3C61"/>
                </a:solidFill>
                <a:latin typeface="Arial"/>
                <a:cs typeface="Arial"/>
              </a:rPr>
              <a:t>find</a:t>
            </a:r>
            <a:r>
              <a:rPr dirty="0" sz="19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54">
                <a:solidFill>
                  <a:srgbClr val="1A3C61"/>
                </a:solidFill>
                <a:latin typeface="Arial"/>
                <a:cs typeface="Arial"/>
              </a:rPr>
              <a:t>a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ref</a:t>
            </a:r>
            <a:r>
              <a:rPr dirty="0" sz="19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19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do</a:t>
            </a:r>
            <a:r>
              <a:rPr dirty="0" sz="19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9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fixture.</a:t>
            </a:r>
            <a:endParaRPr sz="1900">
              <a:latin typeface="Arial"/>
              <a:cs typeface="Arial"/>
            </a:endParaRPr>
          </a:p>
          <a:p>
            <a:pPr marL="12700" marR="108585">
              <a:lnSpc>
                <a:spcPts val="1889"/>
              </a:lnSpc>
            </a:pP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If</a:t>
            </a:r>
            <a:r>
              <a:rPr dirty="0" sz="1900" spc="-1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900" spc="-1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0">
                <a:solidFill>
                  <a:srgbClr val="1A3C61"/>
                </a:solidFill>
                <a:latin typeface="Arial"/>
                <a:cs typeface="Arial"/>
              </a:rPr>
              <a:t>home</a:t>
            </a:r>
            <a:r>
              <a:rPr dirty="0" sz="19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30">
                <a:solidFill>
                  <a:srgbClr val="1A3C61"/>
                </a:solidFill>
                <a:latin typeface="Arial"/>
                <a:cs typeface="Arial"/>
              </a:rPr>
              <a:t>does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0">
                <a:solidFill>
                  <a:srgbClr val="1A3C61"/>
                </a:solidFill>
                <a:latin typeface="Arial"/>
                <a:cs typeface="Arial"/>
              </a:rPr>
              <a:t>have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54">
                <a:solidFill>
                  <a:srgbClr val="1A3C61"/>
                </a:solidFill>
                <a:latin typeface="Arial"/>
                <a:cs typeface="Arial"/>
              </a:rPr>
              <a:t>a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80">
                <a:solidFill>
                  <a:srgbClr val="1A3C61"/>
                </a:solidFill>
                <a:latin typeface="Arial"/>
                <a:cs typeface="Arial"/>
              </a:rPr>
              <a:t>referee</a:t>
            </a:r>
            <a:r>
              <a:rPr dirty="0" sz="1900" spc="-5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on</a:t>
            </a:r>
            <a:r>
              <a:rPr dirty="0" sz="1900" spc="-6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9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90">
                <a:solidFill>
                  <a:srgbClr val="1A3C61"/>
                </a:solidFill>
                <a:latin typeface="Arial"/>
                <a:cs typeface="Arial"/>
              </a:rPr>
              <a:t>League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list</a:t>
            </a:r>
            <a:r>
              <a:rPr dirty="0" sz="19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for</a:t>
            </a:r>
            <a:r>
              <a:rPr dirty="0" sz="19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9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fixture, </a:t>
            </a:r>
            <a:r>
              <a:rPr dirty="0" sz="1900" spc="-65">
                <a:solidFill>
                  <a:srgbClr val="1A3C61"/>
                </a:solidFill>
                <a:latin typeface="Arial"/>
                <a:cs typeface="Arial"/>
              </a:rPr>
              <a:t>they</a:t>
            </a:r>
            <a:r>
              <a:rPr dirty="0" sz="1900" spc="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40">
                <a:solidFill>
                  <a:srgbClr val="1A3C61"/>
                </a:solidFill>
                <a:latin typeface="Arial"/>
                <a:cs typeface="Arial"/>
              </a:rPr>
              <a:t>need</a:t>
            </a:r>
            <a:r>
              <a:rPr dirty="0" sz="1900" spc="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1900" spc="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offer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55">
                <a:solidFill>
                  <a:srgbClr val="1A3C61"/>
                </a:solidFill>
                <a:latin typeface="Arial"/>
                <a:cs typeface="Arial"/>
              </a:rPr>
              <a:t>chance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to</a:t>
            </a:r>
            <a:r>
              <a:rPr dirty="0" sz="1900" spc="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80">
                <a:solidFill>
                  <a:srgbClr val="1A3C61"/>
                </a:solidFill>
                <a:latin typeface="Arial"/>
                <a:cs typeface="Arial"/>
              </a:rPr>
              <a:t>appoint</a:t>
            </a:r>
            <a:r>
              <a:rPr dirty="0" sz="1900" spc="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54">
                <a:solidFill>
                  <a:srgbClr val="1A3C61"/>
                </a:solidFill>
                <a:latin typeface="Arial"/>
                <a:cs typeface="Arial"/>
              </a:rPr>
              <a:t>a</a:t>
            </a:r>
            <a:r>
              <a:rPr dirty="0" sz="1900" spc="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90">
                <a:solidFill>
                  <a:srgbClr val="1A3C61"/>
                </a:solidFill>
                <a:latin typeface="Arial"/>
                <a:cs typeface="Arial"/>
              </a:rPr>
              <a:t>League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20">
                <a:solidFill>
                  <a:srgbClr val="1A3C61"/>
                </a:solidFill>
                <a:latin typeface="Arial"/>
                <a:cs typeface="Arial"/>
              </a:rPr>
              <a:t>Registered</a:t>
            </a:r>
            <a:r>
              <a:rPr dirty="0" sz="1900" spc="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50">
                <a:solidFill>
                  <a:srgbClr val="1A3C61"/>
                </a:solidFill>
                <a:latin typeface="Arial"/>
                <a:cs typeface="Arial"/>
              </a:rPr>
              <a:t>Ref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1A3C61"/>
                </a:solidFill>
                <a:latin typeface="Arial"/>
                <a:cs typeface="Arial"/>
              </a:rPr>
              <a:t>to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1900" spc="-7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10">
                <a:solidFill>
                  <a:srgbClr val="1A3C61"/>
                </a:solidFill>
                <a:latin typeface="Arial"/>
                <a:cs typeface="Arial"/>
              </a:rPr>
              <a:t>away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team.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ts val="1889"/>
              </a:lnSpc>
            </a:pP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If</a:t>
            </a:r>
            <a:r>
              <a:rPr dirty="0" sz="1900" spc="-114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35">
                <a:solidFill>
                  <a:srgbClr val="1A3C61"/>
                </a:solidFill>
                <a:latin typeface="Arial"/>
                <a:cs typeface="Arial"/>
              </a:rPr>
              <a:t>teams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do</a:t>
            </a:r>
            <a:r>
              <a:rPr dirty="0" sz="19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not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0">
                <a:solidFill>
                  <a:srgbClr val="1A3C61"/>
                </a:solidFill>
                <a:latin typeface="Arial"/>
                <a:cs typeface="Arial"/>
              </a:rPr>
              <a:t>have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54">
                <a:solidFill>
                  <a:srgbClr val="1A3C61"/>
                </a:solidFill>
                <a:latin typeface="Arial"/>
                <a:cs typeface="Arial"/>
              </a:rPr>
              <a:t>a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80">
                <a:solidFill>
                  <a:srgbClr val="1A3C61"/>
                </a:solidFill>
                <a:latin typeface="Arial"/>
                <a:cs typeface="Arial"/>
              </a:rPr>
              <a:t>referee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65">
                <a:solidFill>
                  <a:srgbClr val="1A3C61"/>
                </a:solidFill>
                <a:latin typeface="Arial"/>
                <a:cs typeface="Arial"/>
              </a:rPr>
              <a:t>they</a:t>
            </a:r>
            <a:r>
              <a:rPr dirty="0" sz="19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70">
                <a:solidFill>
                  <a:srgbClr val="1A3C61"/>
                </a:solidFill>
                <a:latin typeface="Arial"/>
                <a:cs typeface="Arial"/>
              </a:rPr>
              <a:t>can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50">
                <a:solidFill>
                  <a:srgbClr val="1A3C61"/>
                </a:solidFill>
                <a:latin typeface="Arial"/>
                <a:cs typeface="Arial"/>
              </a:rPr>
              <a:t>go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to</a:t>
            </a:r>
            <a:r>
              <a:rPr dirty="0" sz="19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their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25">
                <a:solidFill>
                  <a:srgbClr val="1A3C61"/>
                </a:solidFill>
                <a:latin typeface="Arial"/>
                <a:cs typeface="Arial"/>
              </a:rPr>
              <a:t>admin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35">
                <a:solidFill>
                  <a:srgbClr val="1A3C61"/>
                </a:solidFill>
                <a:latin typeface="Arial"/>
                <a:cs typeface="Arial"/>
              </a:rPr>
              <a:t>system,</a:t>
            </a:r>
            <a:r>
              <a:rPr dirty="0" sz="1900" spc="-19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45">
                <a:solidFill>
                  <a:srgbClr val="1A3C61"/>
                </a:solidFill>
                <a:latin typeface="Arial"/>
                <a:cs typeface="Arial"/>
              </a:rPr>
              <a:t>and </a:t>
            </a:r>
            <a:r>
              <a:rPr dirty="0" sz="1900" spc="-85">
                <a:solidFill>
                  <a:srgbClr val="1A3C61"/>
                </a:solidFill>
                <a:latin typeface="Arial"/>
                <a:cs typeface="Arial"/>
              </a:rPr>
              <a:t>request</a:t>
            </a:r>
            <a:r>
              <a:rPr dirty="0" sz="19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54">
                <a:solidFill>
                  <a:srgbClr val="1A3C61"/>
                </a:solidFill>
                <a:latin typeface="Arial"/>
                <a:cs typeface="Arial"/>
              </a:rPr>
              <a:t>a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80">
                <a:solidFill>
                  <a:srgbClr val="1A3C61"/>
                </a:solidFill>
                <a:latin typeface="Arial"/>
                <a:cs typeface="Arial"/>
              </a:rPr>
              <a:t>referee</a:t>
            </a:r>
            <a:r>
              <a:rPr dirty="0" sz="19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for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 the</a:t>
            </a:r>
            <a:r>
              <a:rPr dirty="0" sz="19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14">
                <a:solidFill>
                  <a:srgbClr val="1A3C61"/>
                </a:solidFill>
                <a:latin typeface="Arial"/>
                <a:cs typeface="Arial"/>
              </a:rPr>
              <a:t>team</a:t>
            </a:r>
            <a:r>
              <a:rPr dirty="0" sz="19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65">
                <a:solidFill>
                  <a:srgbClr val="1A3C61"/>
                </a:solidFill>
                <a:latin typeface="Arial"/>
                <a:cs typeface="Arial"/>
              </a:rPr>
              <a:t>they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70">
                <a:solidFill>
                  <a:srgbClr val="1A3C61"/>
                </a:solidFill>
                <a:latin typeface="Arial"/>
                <a:cs typeface="Arial"/>
              </a:rPr>
              <a:t>require,</a:t>
            </a:r>
            <a:r>
              <a:rPr dirty="0" sz="1900" spc="-19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35">
                <a:solidFill>
                  <a:srgbClr val="1A3C61"/>
                </a:solidFill>
                <a:latin typeface="Arial"/>
                <a:cs typeface="Arial"/>
              </a:rPr>
              <a:t>by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35">
                <a:solidFill>
                  <a:srgbClr val="1A3C61"/>
                </a:solidFill>
                <a:latin typeface="Arial"/>
                <a:cs typeface="Arial"/>
              </a:rPr>
              <a:t>pressing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the 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request </a:t>
            </a:r>
            <a:r>
              <a:rPr dirty="0" sz="1900" spc="-80">
                <a:solidFill>
                  <a:srgbClr val="1A3C61"/>
                </a:solidFill>
                <a:latin typeface="Arial"/>
                <a:cs typeface="Arial"/>
              </a:rPr>
              <a:t>referee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85">
                <a:solidFill>
                  <a:srgbClr val="1A3C61"/>
                </a:solidFill>
                <a:latin typeface="Arial"/>
                <a:cs typeface="Arial"/>
              </a:rPr>
              <a:t>icon.</a:t>
            </a:r>
            <a:r>
              <a:rPr dirty="0" sz="1900" spc="-19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45">
                <a:solidFill>
                  <a:srgbClr val="1A3C61"/>
                </a:solidFill>
                <a:latin typeface="Arial"/>
                <a:cs typeface="Arial"/>
              </a:rPr>
              <a:t>Referees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70">
                <a:solidFill>
                  <a:srgbClr val="1A3C61"/>
                </a:solidFill>
                <a:latin typeface="Arial"/>
                <a:cs typeface="Arial"/>
              </a:rPr>
              <a:t>can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60">
                <a:solidFill>
                  <a:srgbClr val="1A3C61"/>
                </a:solidFill>
                <a:latin typeface="Arial"/>
                <a:cs typeface="Arial"/>
              </a:rPr>
              <a:t>then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1A3C61"/>
                </a:solidFill>
                <a:latin typeface="Arial"/>
                <a:cs typeface="Arial"/>
              </a:rPr>
              <a:t>login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to their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25">
                <a:solidFill>
                  <a:srgbClr val="1A3C61"/>
                </a:solidFill>
                <a:latin typeface="Arial"/>
                <a:cs typeface="Arial"/>
              </a:rPr>
              <a:t>admin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30">
                <a:solidFill>
                  <a:srgbClr val="1A3C61"/>
                </a:solidFill>
                <a:latin typeface="Arial"/>
                <a:cs typeface="Arial"/>
              </a:rPr>
              <a:t>system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1A3C61"/>
                </a:solidFill>
                <a:latin typeface="Arial"/>
                <a:cs typeface="Arial"/>
              </a:rPr>
              <a:t>and </a:t>
            </a:r>
            <a:r>
              <a:rPr dirty="0" sz="1900" spc="-110">
                <a:solidFill>
                  <a:srgbClr val="1A3C61"/>
                </a:solidFill>
                <a:latin typeface="Arial"/>
                <a:cs typeface="Arial"/>
              </a:rPr>
              <a:t>accept</a:t>
            </a:r>
            <a:r>
              <a:rPr dirty="0" sz="1900" spc="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85">
                <a:solidFill>
                  <a:srgbClr val="1A3C61"/>
                </a:solidFill>
                <a:latin typeface="Arial"/>
                <a:cs typeface="Arial"/>
              </a:rPr>
              <a:t>any</a:t>
            </a:r>
            <a:r>
              <a:rPr dirty="0" sz="19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10">
                <a:solidFill>
                  <a:srgbClr val="1A3C61"/>
                </a:solidFill>
                <a:latin typeface="Arial"/>
                <a:cs typeface="Arial"/>
              </a:rPr>
              <a:t>games</a:t>
            </a:r>
            <a:r>
              <a:rPr dirty="0" sz="19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19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1A3C61"/>
                </a:solidFill>
                <a:latin typeface="Arial"/>
                <a:cs typeface="Arial"/>
              </a:rPr>
              <a:t>which</a:t>
            </a:r>
            <a:r>
              <a:rPr dirty="0" sz="1900" spc="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65">
                <a:solidFill>
                  <a:srgbClr val="1A3C61"/>
                </a:solidFill>
                <a:latin typeface="Arial"/>
                <a:cs typeface="Arial"/>
              </a:rPr>
              <a:t>they</a:t>
            </a:r>
            <a:r>
              <a:rPr dirty="0" sz="19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1A3C61"/>
                </a:solidFill>
                <a:latin typeface="Arial"/>
                <a:cs typeface="Arial"/>
              </a:rPr>
              <a:t>are</a:t>
            </a:r>
            <a:r>
              <a:rPr dirty="0" sz="1900" spc="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50">
                <a:solidFill>
                  <a:srgbClr val="1A3C61"/>
                </a:solidFill>
                <a:latin typeface="Arial"/>
                <a:cs typeface="Arial"/>
              </a:rPr>
              <a:t>available</a:t>
            </a:r>
            <a:r>
              <a:rPr dirty="0" sz="1900" spc="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19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take.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745"/>
              </a:lnSpc>
            </a:pP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If</a:t>
            </a:r>
            <a:r>
              <a:rPr dirty="0" sz="1900" spc="-1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both</a:t>
            </a:r>
            <a:r>
              <a:rPr dirty="0" sz="1900" spc="-6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35">
                <a:solidFill>
                  <a:srgbClr val="1A3C61"/>
                </a:solidFill>
                <a:latin typeface="Arial"/>
                <a:cs typeface="Arial"/>
              </a:rPr>
              <a:t>teams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85">
                <a:solidFill>
                  <a:srgbClr val="1A3C61"/>
                </a:solidFill>
                <a:latin typeface="Arial"/>
                <a:cs typeface="Arial"/>
              </a:rPr>
              <a:t>cannot</a:t>
            </a:r>
            <a:r>
              <a:rPr dirty="0" sz="19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55">
                <a:solidFill>
                  <a:srgbClr val="1A3C61"/>
                </a:solidFill>
                <a:latin typeface="Arial"/>
                <a:cs typeface="Arial"/>
              </a:rPr>
              <a:t>find</a:t>
            </a:r>
            <a:r>
              <a:rPr dirty="0" sz="19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54">
                <a:solidFill>
                  <a:srgbClr val="1A3C61"/>
                </a:solidFill>
                <a:latin typeface="Arial"/>
                <a:cs typeface="Arial"/>
              </a:rPr>
              <a:t>a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80">
                <a:solidFill>
                  <a:srgbClr val="1A3C61"/>
                </a:solidFill>
                <a:latin typeface="Arial"/>
                <a:cs typeface="Arial"/>
              </a:rPr>
              <a:t>referee</a:t>
            </a:r>
            <a:r>
              <a:rPr dirty="0" sz="19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with</a:t>
            </a:r>
            <a:r>
              <a:rPr dirty="0" sz="19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54">
                <a:solidFill>
                  <a:srgbClr val="1A3C61"/>
                </a:solidFill>
                <a:latin typeface="Arial"/>
                <a:cs typeface="Arial"/>
              </a:rPr>
              <a:t>a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90">
                <a:solidFill>
                  <a:srgbClr val="1A3C61"/>
                </a:solidFill>
                <a:latin typeface="Arial"/>
                <a:cs typeface="Arial"/>
              </a:rPr>
              <a:t>League</a:t>
            </a:r>
            <a:r>
              <a:rPr dirty="0" sz="19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A3C61"/>
                </a:solidFill>
                <a:latin typeface="Arial"/>
                <a:cs typeface="Arial"/>
              </a:rPr>
              <a:t>ID</a:t>
            </a:r>
            <a:r>
              <a:rPr dirty="0" sz="19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90">
                <a:solidFill>
                  <a:srgbClr val="1A3C61"/>
                </a:solidFill>
                <a:latin typeface="Arial"/>
                <a:cs typeface="Arial"/>
              </a:rPr>
              <a:t>card</a:t>
            </a:r>
            <a:r>
              <a:rPr dirty="0" sz="19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60">
                <a:solidFill>
                  <a:srgbClr val="1A3C61"/>
                </a:solidFill>
                <a:latin typeface="Arial"/>
                <a:cs typeface="Arial"/>
              </a:rPr>
              <a:t>then</a:t>
            </a:r>
            <a:r>
              <a:rPr dirty="0" sz="19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they</a:t>
            </a:r>
            <a:endParaRPr sz="1900">
              <a:latin typeface="Arial"/>
              <a:cs typeface="Arial"/>
            </a:endParaRPr>
          </a:p>
          <a:p>
            <a:pPr marL="12700" marR="154940">
              <a:lnSpc>
                <a:spcPts val="1980"/>
              </a:lnSpc>
              <a:spcBef>
                <a:spcPts val="165"/>
              </a:spcBef>
            </a:pPr>
            <a:r>
              <a:rPr dirty="0" sz="1900" spc="-95">
                <a:solidFill>
                  <a:srgbClr val="1A3C61"/>
                </a:solidFill>
                <a:latin typeface="Arial"/>
                <a:cs typeface="Arial"/>
              </a:rPr>
              <a:t>must</a:t>
            </a:r>
            <a:r>
              <a:rPr dirty="0" sz="1900" spc="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60">
                <a:solidFill>
                  <a:srgbClr val="1A3C61"/>
                </a:solidFill>
                <a:latin typeface="Arial"/>
                <a:cs typeface="Arial"/>
              </a:rPr>
              <a:t>agree</a:t>
            </a:r>
            <a:r>
              <a:rPr dirty="0" sz="1900" spc="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A3C61"/>
                </a:solidFill>
                <a:latin typeface="Arial"/>
                <a:cs typeface="Arial"/>
              </a:rPr>
              <a:t>on</a:t>
            </a:r>
            <a:r>
              <a:rPr dirty="0" sz="1900" spc="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254">
                <a:solidFill>
                  <a:srgbClr val="1A3C61"/>
                </a:solidFill>
                <a:latin typeface="Arial"/>
                <a:cs typeface="Arial"/>
              </a:rPr>
              <a:t>a</a:t>
            </a:r>
            <a:r>
              <a:rPr dirty="0" sz="1900" spc="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20">
                <a:solidFill>
                  <a:srgbClr val="1A3C61"/>
                </a:solidFill>
                <a:latin typeface="Arial"/>
                <a:cs typeface="Arial"/>
              </a:rPr>
              <a:t>stand</a:t>
            </a:r>
            <a:r>
              <a:rPr dirty="0" sz="19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A3C61"/>
                </a:solidFill>
                <a:latin typeface="Arial"/>
                <a:cs typeface="Arial"/>
              </a:rPr>
              <a:t>in</a:t>
            </a:r>
            <a:r>
              <a:rPr dirty="0" sz="1900" spc="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-70">
                <a:solidFill>
                  <a:srgbClr val="1A3C61"/>
                </a:solidFill>
                <a:latin typeface="Arial"/>
                <a:cs typeface="Arial"/>
              </a:rPr>
              <a:t>official.</a:t>
            </a:r>
            <a:r>
              <a:rPr dirty="0" sz="1900" spc="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1900" spc="370" b="1">
                <a:solidFill>
                  <a:srgbClr val="FF2600"/>
                </a:solidFill>
                <a:latin typeface="Trebuchet MS"/>
                <a:cs typeface="Trebuchet MS"/>
              </a:rPr>
              <a:t>A</a:t>
            </a:r>
            <a:r>
              <a:rPr dirty="0" sz="1900" spc="10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100" b="1">
                <a:solidFill>
                  <a:srgbClr val="FF2600"/>
                </a:solidFill>
                <a:latin typeface="Trebuchet MS"/>
                <a:cs typeface="Trebuchet MS"/>
              </a:rPr>
              <a:t>stand</a:t>
            </a:r>
            <a:r>
              <a:rPr dirty="0" sz="1900" spc="5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b="1">
                <a:solidFill>
                  <a:srgbClr val="FF2600"/>
                </a:solidFill>
                <a:latin typeface="Trebuchet MS"/>
                <a:cs typeface="Trebuchet MS"/>
              </a:rPr>
              <a:t>in</a:t>
            </a:r>
            <a:r>
              <a:rPr dirty="0" sz="1900" spc="10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b="1">
                <a:solidFill>
                  <a:srgbClr val="FF2600"/>
                </a:solidFill>
                <a:latin typeface="Trebuchet MS"/>
                <a:cs typeface="Trebuchet MS"/>
              </a:rPr>
              <a:t>official</a:t>
            </a:r>
            <a:r>
              <a:rPr dirty="0" sz="1900" spc="5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320" b="1">
                <a:solidFill>
                  <a:srgbClr val="FF2600"/>
                </a:solidFill>
                <a:latin typeface="Trebuchet MS"/>
                <a:cs typeface="Trebuchet MS"/>
              </a:rPr>
              <a:t>CANNOT </a:t>
            </a:r>
            <a:r>
              <a:rPr dirty="0" sz="1900" b="1">
                <a:solidFill>
                  <a:srgbClr val="FF2600"/>
                </a:solidFill>
                <a:latin typeface="Trebuchet MS"/>
                <a:cs typeface="Trebuchet MS"/>
              </a:rPr>
              <a:t>referee</a:t>
            </a:r>
            <a:r>
              <a:rPr dirty="0" sz="1900" spc="50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105" b="1">
                <a:solidFill>
                  <a:srgbClr val="FF2600"/>
                </a:solidFill>
                <a:latin typeface="Trebuchet MS"/>
                <a:cs typeface="Trebuchet MS"/>
              </a:rPr>
              <a:t>on</a:t>
            </a:r>
            <a:r>
              <a:rPr dirty="0" sz="1900" spc="50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70" b="1">
                <a:solidFill>
                  <a:srgbClr val="FF2600"/>
                </a:solidFill>
                <a:latin typeface="Trebuchet MS"/>
                <a:cs typeface="Trebuchet MS"/>
              </a:rPr>
              <a:t>a</a:t>
            </a:r>
            <a:r>
              <a:rPr dirty="0" sz="1900" spc="55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70" b="1">
                <a:solidFill>
                  <a:srgbClr val="FF2600"/>
                </a:solidFill>
                <a:latin typeface="Trebuchet MS"/>
                <a:cs typeface="Trebuchet MS"/>
              </a:rPr>
              <a:t>regular</a:t>
            </a:r>
            <a:r>
              <a:rPr dirty="0" sz="1900" spc="50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70" b="1">
                <a:solidFill>
                  <a:srgbClr val="FF2600"/>
                </a:solidFill>
                <a:latin typeface="Trebuchet MS"/>
                <a:cs typeface="Trebuchet MS"/>
              </a:rPr>
              <a:t>basis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ts val="1964"/>
              </a:lnSpc>
            </a:pPr>
            <a:r>
              <a:rPr dirty="0" sz="1900" spc="295" b="1">
                <a:solidFill>
                  <a:srgbClr val="FF2600"/>
                </a:solidFill>
                <a:latin typeface="Trebuchet MS"/>
                <a:cs typeface="Trebuchet MS"/>
              </a:rPr>
              <a:t>DO</a:t>
            </a:r>
            <a:r>
              <a:rPr dirty="0" sz="1900" spc="-5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300" b="1">
                <a:solidFill>
                  <a:srgbClr val="FF2600"/>
                </a:solidFill>
                <a:latin typeface="Trebuchet MS"/>
                <a:cs typeface="Trebuchet MS"/>
              </a:rPr>
              <a:t>NOT</a:t>
            </a:r>
            <a:r>
              <a:rPr dirty="0" sz="1900" spc="-5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70" b="1">
                <a:solidFill>
                  <a:srgbClr val="FF2600"/>
                </a:solidFill>
                <a:latin typeface="Trebuchet MS"/>
                <a:cs typeface="Trebuchet MS"/>
              </a:rPr>
              <a:t>use</a:t>
            </a:r>
            <a:r>
              <a:rPr dirty="0" sz="1900" spc="-5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70" b="1">
                <a:solidFill>
                  <a:srgbClr val="FF2600"/>
                </a:solidFill>
                <a:latin typeface="Trebuchet MS"/>
                <a:cs typeface="Trebuchet MS"/>
              </a:rPr>
              <a:t>a</a:t>
            </a:r>
            <a:r>
              <a:rPr dirty="0" sz="1900" spc="-5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60" b="1">
                <a:solidFill>
                  <a:srgbClr val="FF2600"/>
                </a:solidFill>
                <a:latin typeface="Trebuchet MS"/>
                <a:cs typeface="Trebuchet MS"/>
              </a:rPr>
              <a:t>Referee</a:t>
            </a:r>
            <a:r>
              <a:rPr dirty="0" sz="1900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105" b="1">
                <a:solidFill>
                  <a:srgbClr val="FF2600"/>
                </a:solidFill>
                <a:latin typeface="Trebuchet MS"/>
                <a:cs typeface="Trebuchet MS"/>
              </a:rPr>
              <a:t>on</a:t>
            </a:r>
            <a:r>
              <a:rPr dirty="0" sz="1900" spc="-5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80" b="1">
                <a:solidFill>
                  <a:srgbClr val="FF2600"/>
                </a:solidFill>
                <a:latin typeface="Trebuchet MS"/>
                <a:cs typeface="Trebuchet MS"/>
              </a:rPr>
              <a:t>the</a:t>
            </a:r>
            <a:r>
              <a:rPr dirty="0" sz="1900" spc="-5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295" b="1">
                <a:solidFill>
                  <a:srgbClr val="FF2600"/>
                </a:solidFill>
                <a:latin typeface="Trebuchet MS"/>
                <a:cs typeface="Trebuchet MS"/>
              </a:rPr>
              <a:t>DO</a:t>
            </a:r>
            <a:r>
              <a:rPr dirty="0" sz="1900" spc="-5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300" b="1">
                <a:solidFill>
                  <a:srgbClr val="FF2600"/>
                </a:solidFill>
                <a:latin typeface="Trebuchet MS"/>
                <a:cs typeface="Trebuchet MS"/>
              </a:rPr>
              <a:t>NOT</a:t>
            </a:r>
            <a:r>
              <a:rPr dirty="0" sz="1900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225" b="1">
                <a:solidFill>
                  <a:srgbClr val="FF2600"/>
                </a:solidFill>
                <a:latin typeface="Trebuchet MS"/>
                <a:cs typeface="Trebuchet MS"/>
              </a:rPr>
              <a:t>USE</a:t>
            </a:r>
            <a:r>
              <a:rPr dirty="0" sz="1900" spc="-5" b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1900" spc="180" b="1">
                <a:solidFill>
                  <a:srgbClr val="FF2600"/>
                </a:solidFill>
                <a:latin typeface="Trebuchet MS"/>
                <a:cs typeface="Trebuchet MS"/>
              </a:rPr>
              <a:t>LIST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78483" y="2453155"/>
            <a:ext cx="172085" cy="2185670"/>
          </a:xfrm>
          <a:prstGeom prst="rect">
            <a:avLst/>
          </a:prstGeom>
        </p:spPr>
        <p:txBody>
          <a:bodyPr wrap="square" lIns="0" tIns="2374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dirty="0" sz="3250" spc="-50">
                <a:solidFill>
                  <a:srgbClr val="1A3C61"/>
                </a:solidFill>
                <a:latin typeface="Arial"/>
                <a:cs typeface="Arial"/>
              </a:rPr>
              <a:t>•</a:t>
            </a:r>
            <a:endParaRPr sz="3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dirty="0" sz="3250" spc="-50">
                <a:solidFill>
                  <a:srgbClr val="1A3C61"/>
                </a:solidFill>
                <a:latin typeface="Arial"/>
                <a:cs typeface="Arial"/>
              </a:rPr>
              <a:t>•</a:t>
            </a:r>
            <a:endParaRPr sz="3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dirty="0" sz="3250" spc="-50">
                <a:solidFill>
                  <a:srgbClr val="1A3C61"/>
                </a:solidFill>
                <a:latin typeface="Arial"/>
                <a:cs typeface="Arial"/>
              </a:rPr>
              <a:t>•</a:t>
            </a:r>
            <a:endParaRPr sz="32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78483" y="4824246"/>
            <a:ext cx="172085" cy="1524000"/>
          </a:xfrm>
          <a:prstGeom prst="rect">
            <a:avLst/>
          </a:prstGeom>
        </p:spPr>
        <p:txBody>
          <a:bodyPr wrap="square" lIns="0" tIns="266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dirty="0" sz="3250" spc="-50">
                <a:solidFill>
                  <a:srgbClr val="1A3C61"/>
                </a:solidFill>
                <a:latin typeface="Arial"/>
                <a:cs typeface="Arial"/>
              </a:rPr>
              <a:t>•</a:t>
            </a:r>
            <a:endParaRPr sz="3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dirty="0" sz="3250" spc="-50">
                <a:solidFill>
                  <a:srgbClr val="FF2600"/>
                </a:solidFill>
                <a:latin typeface="Arial"/>
                <a:cs typeface="Arial"/>
              </a:rPr>
              <a:t>•</a:t>
            </a:r>
            <a:endParaRPr sz="3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633" y="245346"/>
            <a:ext cx="480314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00" spc="-350" b="0">
                <a:solidFill>
                  <a:srgbClr val="1C3A5D"/>
                </a:solidFill>
                <a:latin typeface="Arial"/>
                <a:cs typeface="Arial"/>
              </a:rPr>
              <a:t>Referee</a:t>
            </a:r>
            <a:r>
              <a:rPr dirty="0" sz="5600" b="0">
                <a:solidFill>
                  <a:srgbClr val="1C3A5D"/>
                </a:solidFill>
                <a:latin typeface="Arial"/>
                <a:cs typeface="Arial"/>
              </a:rPr>
              <a:t> ID</a:t>
            </a:r>
            <a:r>
              <a:rPr dirty="0" sz="5600" spc="5" b="0">
                <a:solidFill>
                  <a:srgbClr val="1C3A5D"/>
                </a:solidFill>
                <a:latin typeface="Arial"/>
                <a:cs typeface="Arial"/>
              </a:rPr>
              <a:t> </a:t>
            </a:r>
            <a:r>
              <a:rPr dirty="0" sz="5600" spc="-165" b="0">
                <a:solidFill>
                  <a:srgbClr val="1C3A5D"/>
                </a:solidFill>
                <a:latin typeface="Arial"/>
                <a:cs typeface="Arial"/>
              </a:rPr>
              <a:t>Card</a:t>
            </a:r>
            <a:endParaRPr sz="5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30300" y="1310233"/>
            <a:ext cx="179705" cy="546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400" spc="-50">
                <a:solidFill>
                  <a:srgbClr val="1A3C61"/>
                </a:solidFill>
                <a:latin typeface="Arial"/>
                <a:cs typeface="Arial"/>
              </a:rPr>
              <a:t>•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74800" y="1430535"/>
            <a:ext cx="6639559" cy="269621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255270">
              <a:lnSpc>
                <a:spcPts val="2070"/>
              </a:lnSpc>
              <a:spcBef>
                <a:spcPts val="440"/>
              </a:spcBef>
            </a:pP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All</a:t>
            </a:r>
            <a:r>
              <a:rPr dirty="0" sz="2000" spc="-7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A3C61"/>
                </a:solidFill>
                <a:latin typeface="Arial"/>
                <a:cs typeface="Arial"/>
              </a:rPr>
              <a:t>referees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in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the</a:t>
            </a:r>
            <a:r>
              <a:rPr dirty="0" sz="20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90">
                <a:solidFill>
                  <a:srgbClr val="1A3C61"/>
                </a:solidFill>
                <a:latin typeface="Arial"/>
                <a:cs typeface="Arial"/>
              </a:rPr>
              <a:t>League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will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A3C61"/>
                </a:solidFill>
                <a:latin typeface="Arial"/>
                <a:cs typeface="Arial"/>
              </a:rPr>
              <a:t>need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 to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1A3C61"/>
                </a:solidFill>
                <a:latin typeface="Arial"/>
                <a:cs typeface="Arial"/>
              </a:rPr>
              <a:t>produce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0">
                <a:solidFill>
                  <a:srgbClr val="1A3C61"/>
                </a:solidFill>
                <a:latin typeface="Arial"/>
                <a:cs typeface="Arial"/>
              </a:rPr>
              <a:t>an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ID</a:t>
            </a:r>
            <a:r>
              <a:rPr dirty="0" sz="20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card </a:t>
            </a:r>
            <a:r>
              <a:rPr dirty="0" sz="2000" spc="-70">
                <a:solidFill>
                  <a:srgbClr val="1A3C61"/>
                </a:solidFill>
                <a:latin typeface="Arial"/>
                <a:cs typeface="Arial"/>
              </a:rPr>
              <a:t>before </a:t>
            </a:r>
            <a:r>
              <a:rPr dirty="0" sz="2000" spc="-85">
                <a:solidFill>
                  <a:srgbClr val="1A3C61"/>
                </a:solidFill>
                <a:latin typeface="Arial"/>
                <a:cs typeface="Arial"/>
              </a:rPr>
              <a:t>every</a:t>
            </a:r>
            <a:r>
              <a:rPr dirty="0" sz="20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90">
                <a:solidFill>
                  <a:srgbClr val="1A3C61"/>
                </a:solidFill>
                <a:latin typeface="Arial"/>
                <a:cs typeface="Arial"/>
              </a:rPr>
              <a:t>League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65">
                <a:solidFill>
                  <a:srgbClr val="1A3C61"/>
                </a:solidFill>
                <a:latin typeface="Arial"/>
                <a:cs typeface="Arial"/>
              </a:rPr>
              <a:t>and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1A3C61"/>
                </a:solidFill>
                <a:latin typeface="Arial"/>
                <a:cs typeface="Arial"/>
              </a:rPr>
              <a:t>cup</a:t>
            </a:r>
            <a:r>
              <a:rPr dirty="0" sz="20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fixture</a:t>
            </a:r>
            <a:r>
              <a:rPr dirty="0" sz="2000" spc="-1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in</a:t>
            </a:r>
            <a:r>
              <a:rPr dirty="0" sz="20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20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1A3C61"/>
                </a:solidFill>
                <a:latin typeface="Arial"/>
                <a:cs typeface="Arial"/>
              </a:rPr>
              <a:t>Sheffield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&amp;</a:t>
            </a:r>
            <a:r>
              <a:rPr dirty="0" sz="20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District </a:t>
            </a:r>
            <a:r>
              <a:rPr dirty="0" sz="2000" spc="-114">
                <a:solidFill>
                  <a:srgbClr val="1A3C61"/>
                </a:solidFill>
                <a:latin typeface="Arial"/>
                <a:cs typeface="Arial"/>
              </a:rPr>
              <a:t>Junior</a:t>
            </a:r>
            <a:r>
              <a:rPr dirty="0" sz="20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4">
                <a:solidFill>
                  <a:srgbClr val="1A3C61"/>
                </a:solidFill>
                <a:latin typeface="Arial"/>
                <a:cs typeface="Arial"/>
              </a:rPr>
              <a:t>Sunday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A3C61"/>
                </a:solidFill>
                <a:latin typeface="Arial"/>
                <a:cs typeface="Arial"/>
              </a:rPr>
              <a:t>League.This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 will</a:t>
            </a:r>
            <a:r>
              <a:rPr dirty="0" sz="2000" spc="-7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55">
                <a:solidFill>
                  <a:srgbClr val="1A3C61"/>
                </a:solidFill>
                <a:latin typeface="Arial"/>
                <a:cs typeface="Arial"/>
              </a:rPr>
              <a:t>give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20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A3C61"/>
                </a:solidFill>
                <a:latin typeface="Arial"/>
                <a:cs typeface="Arial"/>
              </a:rPr>
              <a:t>team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1A3C61"/>
                </a:solidFill>
                <a:latin typeface="Arial"/>
                <a:cs typeface="Arial"/>
              </a:rPr>
              <a:t>managers </a:t>
            </a:r>
            <a:r>
              <a:rPr dirty="0" sz="2000" spc="-105">
                <a:solidFill>
                  <a:srgbClr val="1A3C61"/>
                </a:solidFill>
                <a:latin typeface="Arial"/>
                <a:cs typeface="Arial"/>
              </a:rPr>
              <a:t>confidence</a:t>
            </a:r>
            <a:r>
              <a:rPr dirty="0" sz="20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that</a:t>
            </a:r>
            <a:r>
              <a:rPr dirty="0" sz="2000" spc="-7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20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1A3C61"/>
                </a:solidFill>
                <a:latin typeface="Arial"/>
                <a:cs typeface="Arial"/>
              </a:rPr>
              <a:t>referee</a:t>
            </a:r>
            <a:r>
              <a:rPr dirty="0" sz="20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1A3C61"/>
                </a:solidFill>
                <a:latin typeface="Arial"/>
                <a:cs typeface="Arial"/>
              </a:rPr>
              <a:t>is</a:t>
            </a:r>
            <a:r>
              <a:rPr dirty="0" sz="20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1A3C61"/>
                </a:solidFill>
                <a:latin typeface="Arial"/>
                <a:cs typeface="Arial"/>
              </a:rPr>
              <a:t>indeed</a:t>
            </a:r>
            <a:r>
              <a:rPr dirty="0" sz="20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1A3C61"/>
                </a:solidFill>
                <a:latin typeface="Arial"/>
                <a:cs typeface="Arial"/>
              </a:rPr>
              <a:t>qualified</a:t>
            </a:r>
            <a:r>
              <a:rPr dirty="0" sz="2000" spc="-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65">
                <a:solidFill>
                  <a:srgbClr val="1A3C61"/>
                </a:solidFill>
                <a:latin typeface="Arial"/>
                <a:cs typeface="Arial"/>
              </a:rPr>
              <a:t>and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registered.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070"/>
              </a:lnSpc>
              <a:spcBef>
                <a:spcPts val="2075"/>
              </a:spcBef>
            </a:pPr>
            <a:r>
              <a:rPr dirty="0" sz="2000" spc="-175">
                <a:solidFill>
                  <a:srgbClr val="1A3C61"/>
                </a:solidFill>
                <a:latin typeface="Arial"/>
                <a:cs typeface="Arial"/>
              </a:rPr>
              <a:t>Possession</a:t>
            </a:r>
            <a:r>
              <a:rPr dirty="0" sz="20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of</a:t>
            </a:r>
            <a:r>
              <a:rPr dirty="0" sz="20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0">
                <a:solidFill>
                  <a:srgbClr val="1A3C61"/>
                </a:solidFill>
                <a:latin typeface="Arial"/>
                <a:cs typeface="Arial"/>
              </a:rPr>
              <a:t>an</a:t>
            </a:r>
            <a:r>
              <a:rPr dirty="0" sz="20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ID</a:t>
            </a:r>
            <a:r>
              <a:rPr dirty="0" sz="20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1A3C61"/>
                </a:solidFill>
                <a:latin typeface="Arial"/>
                <a:cs typeface="Arial"/>
              </a:rPr>
              <a:t>card</a:t>
            </a:r>
            <a:r>
              <a:rPr dirty="0" sz="2000" spc="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1A3C61"/>
                </a:solidFill>
                <a:latin typeface="Arial"/>
                <a:cs typeface="Arial"/>
              </a:rPr>
              <a:t>is</a:t>
            </a:r>
            <a:r>
              <a:rPr dirty="0" sz="2000" spc="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not</a:t>
            </a:r>
            <a:r>
              <a:rPr dirty="0" sz="20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70">
                <a:solidFill>
                  <a:srgbClr val="1A3C61"/>
                </a:solidFill>
                <a:latin typeface="Arial"/>
                <a:cs typeface="Arial"/>
              </a:rPr>
              <a:t>a</a:t>
            </a:r>
            <a:r>
              <a:rPr dirty="0" sz="2000" spc="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1A3C61"/>
                </a:solidFill>
                <a:latin typeface="Arial"/>
                <a:cs typeface="Arial"/>
              </a:rPr>
              <a:t>license</a:t>
            </a:r>
            <a:r>
              <a:rPr dirty="0" sz="20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2000" spc="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1A3C61"/>
                </a:solidFill>
                <a:latin typeface="Arial"/>
                <a:cs typeface="Arial"/>
              </a:rPr>
              <a:t>referee.</a:t>
            </a:r>
            <a:r>
              <a:rPr dirty="0" sz="2000" spc="-19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It</a:t>
            </a:r>
            <a:r>
              <a:rPr dirty="0" sz="2000" spc="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1A3C61"/>
                </a:solidFill>
                <a:latin typeface="Arial"/>
                <a:cs typeface="Arial"/>
              </a:rPr>
              <a:t>is</a:t>
            </a:r>
            <a:r>
              <a:rPr dirty="0" sz="2000" spc="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2000" spc="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verify </a:t>
            </a:r>
            <a:r>
              <a:rPr dirty="0" sz="2000" spc="-75">
                <a:solidFill>
                  <a:srgbClr val="1A3C61"/>
                </a:solidFill>
                <a:latin typeface="Arial"/>
                <a:cs typeface="Arial"/>
              </a:rPr>
              <a:t>identity.</a:t>
            </a:r>
            <a:r>
              <a:rPr dirty="0" sz="2000" spc="-204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A3C61"/>
                </a:solidFill>
                <a:latin typeface="Arial"/>
                <a:cs typeface="Arial"/>
              </a:rPr>
              <a:t>Clubs</a:t>
            </a:r>
            <a:r>
              <a:rPr dirty="0" sz="20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1A3C61"/>
                </a:solidFill>
                <a:latin typeface="Arial"/>
                <a:cs typeface="Arial"/>
              </a:rPr>
              <a:t>should</a:t>
            </a:r>
            <a:r>
              <a:rPr dirty="0" sz="20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still</a:t>
            </a:r>
            <a:r>
              <a:rPr dirty="0" sz="2000" spc="-1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1A3C61"/>
                </a:solidFill>
                <a:latin typeface="Arial"/>
                <a:cs typeface="Arial"/>
              </a:rPr>
              <a:t>check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that</a:t>
            </a:r>
            <a:r>
              <a:rPr dirty="0" sz="2000" spc="-5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1A3C61"/>
                </a:solidFill>
                <a:latin typeface="Arial"/>
                <a:cs typeface="Arial"/>
              </a:rPr>
              <a:t>referee</a:t>
            </a:r>
            <a:r>
              <a:rPr dirty="0" sz="2000" spc="-4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1A3C61"/>
                </a:solidFill>
                <a:latin typeface="Arial"/>
                <a:cs typeface="Arial"/>
              </a:rPr>
              <a:t>they</a:t>
            </a:r>
            <a:r>
              <a:rPr dirty="0" sz="2000" spc="-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A3C61"/>
                </a:solidFill>
                <a:latin typeface="Arial"/>
                <a:cs typeface="Arial"/>
              </a:rPr>
              <a:t>are</a:t>
            </a:r>
            <a:r>
              <a:rPr dirty="0" sz="20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using/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their</a:t>
            </a:r>
            <a:r>
              <a:rPr dirty="0" sz="2000" spc="-14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1A3C61"/>
                </a:solidFill>
                <a:latin typeface="Arial"/>
                <a:cs typeface="Arial"/>
              </a:rPr>
              <a:t>opponents</a:t>
            </a:r>
            <a:r>
              <a:rPr dirty="0" sz="2000" spc="-5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A3C61"/>
                </a:solidFill>
                <a:latin typeface="Arial"/>
                <a:cs typeface="Arial"/>
              </a:rPr>
              <a:t>are</a:t>
            </a:r>
            <a:r>
              <a:rPr dirty="0" sz="20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1A3C61"/>
                </a:solidFill>
                <a:latin typeface="Arial"/>
                <a:cs typeface="Arial"/>
              </a:rPr>
              <a:t>providing</a:t>
            </a:r>
            <a:r>
              <a:rPr dirty="0" sz="2000" spc="-6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60">
                <a:solidFill>
                  <a:srgbClr val="1A3C61"/>
                </a:solidFill>
                <a:latin typeface="Arial"/>
                <a:cs typeface="Arial"/>
              </a:rPr>
              <a:t>appears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on</a:t>
            </a:r>
            <a:r>
              <a:rPr dirty="0" sz="2000" spc="-9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2000" spc="-5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90">
                <a:solidFill>
                  <a:srgbClr val="1A3C61"/>
                </a:solidFill>
                <a:latin typeface="Arial"/>
                <a:cs typeface="Arial"/>
              </a:rPr>
              <a:t>League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list</a:t>
            </a:r>
            <a:r>
              <a:rPr dirty="0" sz="2000" spc="-6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which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will</a:t>
            </a:r>
            <a:r>
              <a:rPr dirty="0" sz="2000" spc="-7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A3C61"/>
                </a:solidFill>
                <a:latin typeface="Arial"/>
                <a:cs typeface="Arial"/>
              </a:rPr>
              <a:t>be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55">
                <a:solidFill>
                  <a:srgbClr val="1A3C61"/>
                </a:solidFill>
                <a:latin typeface="Arial"/>
                <a:cs typeface="Arial"/>
              </a:rPr>
              <a:t>available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on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the </a:t>
            </a:r>
            <a:r>
              <a:rPr dirty="0" sz="2000" spc="-90">
                <a:solidFill>
                  <a:srgbClr val="1A3C61"/>
                </a:solidFill>
                <a:latin typeface="Arial"/>
                <a:cs typeface="Arial"/>
              </a:rPr>
              <a:t>website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65">
                <a:solidFill>
                  <a:srgbClr val="1A3C61"/>
                </a:solidFill>
                <a:latin typeface="Arial"/>
                <a:cs typeface="Arial"/>
              </a:rPr>
              <a:t>and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1A3C61"/>
                </a:solidFill>
                <a:latin typeface="Arial"/>
                <a:cs typeface="Arial"/>
              </a:rPr>
              <a:t>sent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A3C61"/>
                </a:solidFill>
                <a:latin typeface="Arial"/>
                <a:cs typeface="Arial"/>
              </a:rPr>
              <a:t>Clubs</a:t>
            </a:r>
            <a:r>
              <a:rPr dirty="0" sz="20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A3C61"/>
                </a:solidFill>
                <a:latin typeface="Arial"/>
                <a:cs typeface="Arial"/>
              </a:rPr>
              <a:t>by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League </a:t>
            </a:r>
            <a:r>
              <a:rPr dirty="0" sz="2000" spc="-130">
                <a:solidFill>
                  <a:srgbClr val="1A3C61"/>
                </a:solidFill>
                <a:latin typeface="Arial"/>
                <a:cs typeface="Arial"/>
              </a:rPr>
              <a:t>Referee</a:t>
            </a:r>
            <a:r>
              <a:rPr dirty="0" sz="2000" spc="3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Secretary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30300" y="2624683"/>
            <a:ext cx="179705" cy="546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400" spc="-50">
                <a:solidFill>
                  <a:srgbClr val="1A3C61"/>
                </a:solidFill>
                <a:latin typeface="Arial"/>
                <a:cs typeface="Arial"/>
              </a:rPr>
              <a:t>•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14400" y="4584099"/>
            <a:ext cx="7225030" cy="1120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0">
              <a:lnSpc>
                <a:spcPts val="2240"/>
              </a:lnSpc>
              <a:spcBef>
                <a:spcPts val="100"/>
              </a:spcBef>
            </a:pPr>
            <a:r>
              <a:rPr dirty="0" sz="2000" spc="135" b="1">
                <a:solidFill>
                  <a:srgbClr val="1A3C61"/>
                </a:solidFill>
                <a:latin typeface="Trebuchet MS"/>
                <a:cs typeface="Trebuchet MS"/>
              </a:rPr>
              <a:t>Match</a:t>
            </a:r>
            <a:r>
              <a:rPr dirty="0" sz="2000" spc="10" b="1">
                <a:solidFill>
                  <a:srgbClr val="1A3C61"/>
                </a:solidFill>
                <a:latin typeface="Trebuchet MS"/>
                <a:cs typeface="Trebuchet MS"/>
              </a:rPr>
              <a:t> </a:t>
            </a:r>
            <a:r>
              <a:rPr dirty="0" sz="2000" spc="60" b="1">
                <a:solidFill>
                  <a:srgbClr val="1A3C61"/>
                </a:solidFill>
                <a:latin typeface="Trebuchet MS"/>
                <a:cs typeface="Trebuchet MS"/>
              </a:rPr>
              <a:t>sheet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ts val="2070"/>
              </a:lnSpc>
              <a:spcBef>
                <a:spcPts val="180"/>
              </a:spcBef>
              <a:tabLst>
                <a:tab pos="6447155" algn="l"/>
              </a:tabLst>
            </a:pP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On</a:t>
            </a:r>
            <a:r>
              <a:rPr dirty="0" sz="2000" spc="-5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the </a:t>
            </a:r>
            <a:r>
              <a:rPr dirty="0" sz="2000" spc="-120">
                <a:solidFill>
                  <a:srgbClr val="1A3C61"/>
                </a:solidFill>
                <a:latin typeface="Arial"/>
                <a:cs typeface="Arial"/>
              </a:rPr>
              <a:t>Full</a:t>
            </a:r>
            <a:r>
              <a:rPr dirty="0" sz="2000" spc="-254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1A3C61"/>
                </a:solidFill>
                <a:latin typeface="Arial"/>
                <a:cs typeface="Arial"/>
              </a:rPr>
              <a:t>Time</a:t>
            </a:r>
            <a:r>
              <a:rPr dirty="0" sz="20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1A3C61"/>
                </a:solidFill>
                <a:latin typeface="Arial"/>
                <a:cs typeface="Arial"/>
              </a:rPr>
              <a:t>match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1A3C61"/>
                </a:solidFill>
                <a:latin typeface="Arial"/>
                <a:cs typeface="Arial"/>
              </a:rPr>
              <a:t>sheet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A3C61"/>
                </a:solidFill>
                <a:latin typeface="Arial"/>
                <a:cs typeface="Arial"/>
              </a:rPr>
              <a:t>you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1A3C61"/>
                </a:solidFill>
                <a:latin typeface="Arial"/>
                <a:cs typeface="Arial"/>
              </a:rPr>
              <a:t>should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1A3C61"/>
                </a:solidFill>
                <a:latin typeface="Arial"/>
                <a:cs typeface="Arial"/>
              </a:rPr>
              <a:t>only</a:t>
            </a:r>
            <a:r>
              <a:rPr dirty="0" sz="20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1A3C61"/>
                </a:solidFill>
                <a:latin typeface="Arial"/>
                <a:cs typeface="Arial"/>
              </a:rPr>
              <a:t>tick</a:t>
            </a:r>
            <a:r>
              <a:rPr dirty="0" sz="2000" spc="-3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310">
                <a:solidFill>
                  <a:srgbClr val="1A3C61"/>
                </a:solidFill>
                <a:latin typeface="Arial"/>
                <a:cs typeface="Arial"/>
              </a:rPr>
              <a:t>YES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to</a:t>
            </a:r>
            <a:r>
              <a:rPr dirty="0" sz="2000" spc="-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A3C61"/>
                </a:solidFill>
                <a:latin typeface="Arial"/>
                <a:cs typeface="Arial"/>
              </a:rPr>
              <a:t>say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1A3C61"/>
                </a:solidFill>
                <a:latin typeface="Arial"/>
                <a:cs typeface="Arial"/>
              </a:rPr>
              <a:t>you </a:t>
            </a:r>
            <a:r>
              <a:rPr dirty="0" sz="2000" spc="-200">
                <a:solidFill>
                  <a:srgbClr val="1A3C61"/>
                </a:solidFill>
                <a:latin typeface="Arial"/>
                <a:cs typeface="Arial"/>
              </a:rPr>
              <a:t>have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75">
                <a:solidFill>
                  <a:srgbClr val="1A3C61"/>
                </a:solidFill>
                <a:latin typeface="Arial"/>
                <a:cs typeface="Arial"/>
              </a:rPr>
              <a:t>seen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2000" spc="-1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1A3C61"/>
                </a:solidFill>
                <a:latin typeface="Arial"/>
                <a:cs typeface="Arial"/>
              </a:rPr>
              <a:t>referee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ID</a:t>
            </a:r>
            <a:r>
              <a:rPr dirty="0" sz="20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1A3C61"/>
                </a:solidFill>
                <a:latin typeface="Arial"/>
                <a:cs typeface="Arial"/>
              </a:rPr>
              <a:t>card,</a:t>
            </a:r>
            <a:r>
              <a:rPr dirty="0" sz="2000" spc="-204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if</a:t>
            </a:r>
            <a:r>
              <a:rPr dirty="0" sz="20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A3C61"/>
                </a:solidFill>
                <a:latin typeface="Arial"/>
                <a:cs typeface="Arial"/>
              </a:rPr>
              <a:t>you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0">
                <a:solidFill>
                  <a:srgbClr val="1A3C61"/>
                </a:solidFill>
                <a:latin typeface="Arial"/>
                <a:cs typeface="Arial"/>
              </a:rPr>
              <a:t>have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1A3C61"/>
                </a:solidFill>
                <a:latin typeface="Arial"/>
                <a:cs typeface="Arial"/>
              </a:rPr>
              <a:t>actually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75">
                <a:solidFill>
                  <a:srgbClr val="1A3C61"/>
                </a:solidFill>
                <a:latin typeface="Arial"/>
                <a:cs typeface="Arial"/>
              </a:rPr>
              <a:t>seen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it.</a:t>
            </a:r>
            <a:r>
              <a:rPr dirty="0" sz="2000" spc="31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If</a:t>
            </a:r>
            <a:r>
              <a:rPr dirty="0" sz="2000" spc="-2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1A3C61"/>
                </a:solidFill>
                <a:latin typeface="Arial"/>
                <a:cs typeface="Arial"/>
              </a:rPr>
              <a:t>you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1A3C61"/>
                </a:solidFill>
                <a:latin typeface="Arial"/>
                <a:cs typeface="Arial"/>
              </a:rPr>
              <a:t>lie</a:t>
            </a:r>
            <a:r>
              <a:rPr dirty="0" sz="2000" spc="-25">
                <a:solidFill>
                  <a:srgbClr val="1A3C61"/>
                </a:solidFill>
                <a:latin typeface="Arial"/>
                <a:cs typeface="Arial"/>
              </a:rPr>
              <a:t> on </a:t>
            </a:r>
            <a:r>
              <a:rPr dirty="0" sz="2000" spc="-50">
                <a:solidFill>
                  <a:srgbClr val="1A3C61"/>
                </a:solidFill>
                <a:latin typeface="Arial"/>
                <a:cs typeface="Arial"/>
              </a:rPr>
              <a:t>this</a:t>
            </a:r>
            <a:r>
              <a:rPr dirty="0" sz="2000" spc="-3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1A3C61"/>
                </a:solidFill>
                <a:latin typeface="Arial"/>
                <a:cs typeface="Arial"/>
              </a:rPr>
              <a:t>question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70">
                <a:solidFill>
                  <a:srgbClr val="1A3C61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A3C61"/>
                </a:solidFill>
                <a:latin typeface="Arial"/>
                <a:cs typeface="Arial"/>
              </a:rPr>
              <a:t>charge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1A3C61"/>
                </a:solidFill>
                <a:latin typeface="Arial"/>
                <a:cs typeface="Arial"/>
              </a:rPr>
              <a:t>can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1A3C61"/>
                </a:solidFill>
                <a:latin typeface="Arial"/>
                <a:cs typeface="Arial"/>
              </a:rPr>
              <a:t>be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1A3C61"/>
                </a:solidFill>
                <a:latin typeface="Arial"/>
                <a:cs typeface="Arial"/>
              </a:rPr>
              <a:t>raised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160">
                <a:solidFill>
                  <a:srgbClr val="1A3C61"/>
                </a:solidFill>
                <a:latin typeface="Arial"/>
                <a:cs typeface="Arial"/>
              </a:rPr>
              <a:t>against</a:t>
            </a:r>
            <a:r>
              <a:rPr dirty="0" sz="2000" spc="-5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the</a:t>
            </a:r>
            <a:r>
              <a:rPr dirty="0" sz="2000" spc="-10">
                <a:solidFill>
                  <a:srgbClr val="1A3C61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A3C61"/>
                </a:solidFill>
                <a:latin typeface="Arial"/>
                <a:cs typeface="Arial"/>
              </a:rPr>
              <a:t>club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9467" y="245346"/>
            <a:ext cx="400621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4625" algn="l"/>
              </a:tabLst>
            </a:pPr>
            <a:r>
              <a:rPr dirty="0" sz="5600" spc="-400" b="0">
                <a:solidFill>
                  <a:srgbClr val="1A3B60"/>
                </a:solidFill>
                <a:latin typeface="Arial"/>
                <a:cs typeface="Arial"/>
              </a:rPr>
              <a:t>Referees</a:t>
            </a:r>
            <a:r>
              <a:rPr dirty="0" sz="5600" b="0">
                <a:solidFill>
                  <a:srgbClr val="1A3B60"/>
                </a:solidFill>
                <a:latin typeface="Arial"/>
                <a:cs typeface="Arial"/>
              </a:rPr>
              <a:t>	</a:t>
            </a:r>
            <a:r>
              <a:rPr dirty="0" sz="5600" spc="-635" b="0">
                <a:solidFill>
                  <a:srgbClr val="1A3B60"/>
                </a:solidFill>
                <a:latin typeface="Arial"/>
                <a:cs typeface="Arial"/>
              </a:rPr>
              <a:t>Fees</a:t>
            </a:r>
            <a:endParaRPr sz="5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4400" y="1968329"/>
            <a:ext cx="6506209" cy="401447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 marR="2468880">
              <a:lnSpc>
                <a:spcPts val="3870"/>
              </a:lnSpc>
              <a:spcBef>
                <a:spcPts val="605"/>
              </a:spcBef>
            </a:pP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U7 to U10 £25 all </a:t>
            </a:r>
            <a:r>
              <a:rPr dirty="0" sz="3600" spc="-25">
                <a:solidFill>
                  <a:srgbClr val="1A3C60"/>
                </a:solidFill>
                <a:latin typeface="Arial"/>
                <a:cs typeface="Arial"/>
              </a:rPr>
              <a:t>in </a:t>
            </a:r>
            <a:r>
              <a:rPr dirty="0" sz="3600" spc="-85">
                <a:solidFill>
                  <a:srgbClr val="1A3C60"/>
                </a:solidFill>
                <a:latin typeface="Arial"/>
                <a:cs typeface="Arial"/>
              </a:rPr>
              <a:t>U11-</a:t>
            </a: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U14</a:t>
            </a:r>
            <a:r>
              <a:rPr dirty="0" sz="3600" spc="-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£30</a:t>
            </a:r>
            <a:r>
              <a:rPr dirty="0" sz="3600" spc="-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all</a:t>
            </a:r>
            <a:r>
              <a:rPr dirty="0" sz="3600" spc="-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3600" spc="-25">
                <a:solidFill>
                  <a:srgbClr val="1A3C60"/>
                </a:solidFill>
                <a:latin typeface="Arial"/>
                <a:cs typeface="Arial"/>
              </a:rPr>
              <a:t>in </a:t>
            </a:r>
            <a:r>
              <a:rPr dirty="0" sz="3600" spc="-20">
                <a:solidFill>
                  <a:srgbClr val="1A3C60"/>
                </a:solidFill>
                <a:latin typeface="Arial"/>
                <a:cs typeface="Arial"/>
              </a:rPr>
              <a:t>U15-</a:t>
            </a: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U16</a:t>
            </a:r>
            <a:r>
              <a:rPr dirty="0" sz="3600" spc="-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£35</a:t>
            </a:r>
            <a:r>
              <a:rPr dirty="0" sz="3600" spc="-20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All </a:t>
            </a:r>
            <a:r>
              <a:rPr dirty="0" sz="3600" spc="-25">
                <a:solidFill>
                  <a:srgbClr val="1A3C60"/>
                </a:solidFill>
                <a:latin typeface="Arial"/>
                <a:cs typeface="Arial"/>
              </a:rPr>
              <a:t>in </a:t>
            </a:r>
            <a:r>
              <a:rPr dirty="0" sz="3600" spc="-20">
                <a:solidFill>
                  <a:srgbClr val="1A3C60"/>
                </a:solidFill>
                <a:latin typeface="Arial"/>
                <a:cs typeface="Arial"/>
              </a:rPr>
              <a:t>U17-</a:t>
            </a: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U18</a:t>
            </a:r>
            <a:r>
              <a:rPr dirty="0" sz="3600" spc="-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£40</a:t>
            </a:r>
            <a:r>
              <a:rPr dirty="0" sz="3600" spc="-20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All </a:t>
            </a:r>
            <a:r>
              <a:rPr dirty="0" sz="3600" spc="-25">
                <a:solidFill>
                  <a:srgbClr val="1A3C60"/>
                </a:solidFill>
                <a:latin typeface="Arial"/>
                <a:cs typeface="Arial"/>
              </a:rPr>
              <a:t>In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3870"/>
              </a:lnSpc>
              <a:spcBef>
                <a:spcPts val="3865"/>
              </a:spcBef>
            </a:pP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Assistants</a:t>
            </a:r>
            <a:r>
              <a:rPr dirty="0" sz="3600" spc="-2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when</a:t>
            </a:r>
            <a:r>
              <a:rPr dirty="0" sz="3600" spc="-15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appointed</a:t>
            </a:r>
            <a:r>
              <a:rPr dirty="0" sz="3600" spc="-10">
                <a:solidFill>
                  <a:srgbClr val="1A3C60"/>
                </a:solidFill>
                <a:latin typeface="Arial"/>
                <a:cs typeface="Arial"/>
              </a:rPr>
              <a:t> (tbc) </a:t>
            </a:r>
            <a:r>
              <a:rPr dirty="0" sz="3600" spc="-20">
                <a:solidFill>
                  <a:srgbClr val="1A3C60"/>
                </a:solidFill>
                <a:latin typeface="Arial"/>
                <a:cs typeface="Arial"/>
              </a:rPr>
              <a:t>U12-</a:t>
            </a: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U14</a:t>
            </a:r>
            <a:r>
              <a:rPr dirty="0" sz="3600" spc="1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3600" spc="-25">
                <a:solidFill>
                  <a:srgbClr val="1A3C60"/>
                </a:solidFill>
                <a:latin typeface="Arial"/>
                <a:cs typeface="Arial"/>
              </a:rPr>
              <a:t>£25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3815"/>
              </a:lnSpc>
            </a:pPr>
            <a:r>
              <a:rPr dirty="0" sz="3600" spc="-20">
                <a:solidFill>
                  <a:srgbClr val="1A3C60"/>
                </a:solidFill>
                <a:latin typeface="Arial"/>
                <a:cs typeface="Arial"/>
              </a:rPr>
              <a:t>U15-</a:t>
            </a:r>
            <a:r>
              <a:rPr dirty="0" sz="3600">
                <a:solidFill>
                  <a:srgbClr val="1A3C60"/>
                </a:solidFill>
                <a:latin typeface="Arial"/>
                <a:cs typeface="Arial"/>
              </a:rPr>
              <a:t>U18</a:t>
            </a:r>
            <a:r>
              <a:rPr dirty="0" sz="3600" spc="10">
                <a:solidFill>
                  <a:srgbClr val="1A3C60"/>
                </a:solidFill>
                <a:latin typeface="Arial"/>
                <a:cs typeface="Arial"/>
              </a:rPr>
              <a:t> </a:t>
            </a:r>
            <a:r>
              <a:rPr dirty="0" sz="3600" spc="-25">
                <a:solidFill>
                  <a:srgbClr val="1A3C60"/>
                </a:solidFill>
                <a:latin typeface="Arial"/>
                <a:cs typeface="Arial"/>
              </a:rPr>
              <a:t>£30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0119" y="57768"/>
            <a:ext cx="19037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80"/>
              <a:t>Important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96144" y="1291232"/>
            <a:ext cx="6351905" cy="3703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1C3B59"/>
                </a:solidFill>
                <a:latin typeface="Arial"/>
                <a:cs typeface="Arial"/>
              </a:rPr>
              <a:t>On</a:t>
            </a:r>
            <a:r>
              <a:rPr dirty="0" sz="2800" spc="-15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1C3B59"/>
                </a:solidFill>
                <a:latin typeface="Arial"/>
                <a:cs typeface="Arial"/>
              </a:rPr>
              <a:t>field</a:t>
            </a:r>
            <a:r>
              <a:rPr dirty="0" sz="2800" spc="-7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1C3B59"/>
                </a:solidFill>
                <a:latin typeface="Arial"/>
                <a:cs typeface="Arial"/>
              </a:rPr>
              <a:t>discipline</a:t>
            </a:r>
            <a:r>
              <a:rPr dirty="0" sz="2800" spc="-6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C3B59"/>
                </a:solidFill>
                <a:latin typeface="Arial"/>
                <a:cs typeface="Arial"/>
              </a:rPr>
              <a:t>in</a:t>
            </a:r>
            <a:r>
              <a:rPr dirty="0" sz="2800" spc="-7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1C3B59"/>
                </a:solidFill>
                <a:latin typeface="Arial"/>
                <a:cs typeface="Arial"/>
              </a:rPr>
              <a:t>dealt</a:t>
            </a:r>
            <a:r>
              <a:rPr dirty="0" sz="2800" spc="-7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C3B59"/>
                </a:solidFill>
                <a:latin typeface="Arial"/>
                <a:cs typeface="Arial"/>
              </a:rPr>
              <a:t>with</a:t>
            </a:r>
            <a:r>
              <a:rPr dirty="0" sz="2800" spc="-7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95">
                <a:solidFill>
                  <a:srgbClr val="1C3B59"/>
                </a:solidFill>
                <a:latin typeface="Arial"/>
                <a:cs typeface="Arial"/>
              </a:rPr>
              <a:t>by</a:t>
            </a:r>
            <a:r>
              <a:rPr dirty="0" sz="280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C3B59"/>
                </a:solidFill>
                <a:latin typeface="Arial"/>
                <a:cs typeface="Arial"/>
              </a:rPr>
              <a:t>SHCFA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00">
              <a:latin typeface="Arial"/>
              <a:cs typeface="Arial"/>
            </a:endParaRPr>
          </a:p>
          <a:p>
            <a:pPr algn="ctr" marL="12065" marR="5080">
              <a:lnSpc>
                <a:spcPts val="3200"/>
              </a:lnSpc>
            </a:pPr>
            <a:r>
              <a:rPr dirty="0" sz="2800">
                <a:solidFill>
                  <a:srgbClr val="1C3B59"/>
                </a:solidFill>
                <a:latin typeface="Arial"/>
                <a:cs typeface="Arial"/>
              </a:rPr>
              <a:t>On</a:t>
            </a:r>
            <a:r>
              <a:rPr dirty="0" sz="2800" spc="-19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235">
                <a:solidFill>
                  <a:srgbClr val="1C3B59"/>
                </a:solidFill>
                <a:latin typeface="Arial"/>
                <a:cs typeface="Arial"/>
              </a:rPr>
              <a:t>and</a:t>
            </a:r>
            <a:r>
              <a:rPr dirty="0" sz="2800">
                <a:solidFill>
                  <a:srgbClr val="1C3B59"/>
                </a:solidFill>
                <a:latin typeface="Arial"/>
                <a:cs typeface="Arial"/>
              </a:rPr>
              <a:t> off</a:t>
            </a:r>
            <a:r>
              <a:rPr dirty="0" sz="2800" spc="-11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1C3B59"/>
                </a:solidFill>
                <a:latin typeface="Arial"/>
                <a:cs typeface="Arial"/>
              </a:rPr>
              <a:t>field</a:t>
            </a:r>
            <a:r>
              <a:rPr dirty="0" sz="2800" spc="-5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90">
                <a:solidFill>
                  <a:srgbClr val="1C3B59"/>
                </a:solidFill>
                <a:latin typeface="Arial"/>
                <a:cs typeface="Arial"/>
              </a:rPr>
              <a:t>Respect</a:t>
            </a:r>
            <a:r>
              <a:rPr dirty="0" sz="2800" spc="-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1C3B59"/>
                </a:solidFill>
                <a:latin typeface="Arial"/>
                <a:cs typeface="Arial"/>
              </a:rPr>
              <a:t>is</a:t>
            </a:r>
            <a:r>
              <a:rPr dirty="0" sz="2800" spc="-3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1C3B59"/>
                </a:solidFill>
                <a:latin typeface="Arial"/>
                <a:cs typeface="Arial"/>
              </a:rPr>
              <a:t>dealt</a:t>
            </a:r>
            <a:r>
              <a:rPr dirty="0" sz="2800" spc="-5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C3B59"/>
                </a:solidFill>
                <a:latin typeface="Arial"/>
                <a:cs typeface="Arial"/>
              </a:rPr>
              <a:t>with</a:t>
            </a:r>
            <a:r>
              <a:rPr dirty="0" sz="2800" spc="-6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95">
                <a:solidFill>
                  <a:srgbClr val="1C3B59"/>
                </a:solidFill>
                <a:latin typeface="Arial"/>
                <a:cs typeface="Arial"/>
              </a:rPr>
              <a:t>by</a:t>
            </a:r>
            <a:r>
              <a:rPr dirty="0" sz="280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C3B59"/>
                </a:solidFill>
                <a:latin typeface="Arial"/>
                <a:cs typeface="Arial"/>
              </a:rPr>
              <a:t>the </a:t>
            </a:r>
            <a:r>
              <a:rPr dirty="0" sz="2800" spc="-130">
                <a:solidFill>
                  <a:srgbClr val="1C3B59"/>
                </a:solidFill>
                <a:latin typeface="Arial"/>
                <a:cs typeface="Arial"/>
              </a:rPr>
              <a:t>Traffic</a:t>
            </a:r>
            <a:r>
              <a:rPr dirty="0" sz="2800" spc="-4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1C3B59"/>
                </a:solidFill>
                <a:latin typeface="Arial"/>
                <a:cs typeface="Arial"/>
              </a:rPr>
              <a:t>Light</a:t>
            </a:r>
            <a:r>
              <a:rPr dirty="0" sz="2800" spc="-2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240">
                <a:solidFill>
                  <a:srgbClr val="1C3B59"/>
                </a:solidFill>
                <a:latin typeface="Arial"/>
                <a:cs typeface="Arial"/>
              </a:rPr>
              <a:t>System</a:t>
            </a:r>
            <a:r>
              <a:rPr dirty="0" sz="2800" spc="-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40">
                <a:solidFill>
                  <a:srgbClr val="1C3B59"/>
                </a:solidFill>
                <a:latin typeface="Arial"/>
                <a:cs typeface="Arial"/>
              </a:rPr>
              <a:t>including</a:t>
            </a:r>
            <a:r>
              <a:rPr dirty="0" sz="2800" spc="-1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204">
                <a:solidFill>
                  <a:srgbClr val="1C3B59"/>
                </a:solidFill>
                <a:latin typeface="Arial"/>
                <a:cs typeface="Arial"/>
              </a:rPr>
              <a:t>Social</a:t>
            </a:r>
            <a:r>
              <a:rPr dirty="0" sz="2800" spc="-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C3B59"/>
                </a:solidFill>
                <a:latin typeface="Arial"/>
                <a:cs typeface="Arial"/>
              </a:rPr>
              <a:t>Media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60"/>
              </a:spcBef>
            </a:pPr>
            <a:r>
              <a:rPr dirty="0" sz="2800" spc="-105">
                <a:solidFill>
                  <a:srgbClr val="1C3B59"/>
                </a:solidFill>
                <a:latin typeface="Arial"/>
                <a:cs typeface="Arial"/>
              </a:rPr>
              <a:t>U7-</a:t>
            </a:r>
            <a:r>
              <a:rPr dirty="0" sz="2800" spc="-180">
                <a:solidFill>
                  <a:srgbClr val="1C3B59"/>
                </a:solidFill>
                <a:latin typeface="Arial"/>
                <a:cs typeface="Arial"/>
              </a:rPr>
              <a:t>U10s</a:t>
            </a:r>
            <a:r>
              <a:rPr dirty="0" sz="2800" spc="-1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1C3B59"/>
                </a:solidFill>
                <a:latin typeface="Arial"/>
                <a:cs typeface="Arial"/>
              </a:rPr>
              <a:t>No</a:t>
            </a:r>
            <a:r>
              <a:rPr dirty="0" sz="2800" spc="-3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90">
                <a:solidFill>
                  <a:srgbClr val="1C3B59"/>
                </a:solidFill>
                <a:latin typeface="Arial"/>
                <a:cs typeface="Arial"/>
              </a:rPr>
              <a:t>Heading</a:t>
            </a:r>
            <a:r>
              <a:rPr dirty="0" sz="2800" spc="-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235">
                <a:solidFill>
                  <a:srgbClr val="1C3B59"/>
                </a:solidFill>
                <a:latin typeface="Arial"/>
                <a:cs typeface="Arial"/>
              </a:rPr>
              <a:t>and</a:t>
            </a:r>
            <a:r>
              <a:rPr dirty="0" sz="280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1C3B59"/>
                </a:solidFill>
                <a:latin typeface="Arial"/>
                <a:cs typeface="Arial"/>
              </a:rPr>
              <a:t>Kick</a:t>
            </a:r>
            <a:r>
              <a:rPr dirty="0" sz="2800" spc="-1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C3B59"/>
                </a:solidFill>
                <a:latin typeface="Arial"/>
                <a:cs typeface="Arial"/>
              </a:rPr>
              <a:t>Ins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00">
              <a:latin typeface="Arial"/>
              <a:cs typeface="Arial"/>
            </a:endParaRPr>
          </a:p>
          <a:p>
            <a:pPr algn="ctr" marL="673735" marR="666115">
              <a:lnSpc>
                <a:spcPts val="3200"/>
              </a:lnSpc>
            </a:pPr>
            <a:r>
              <a:rPr dirty="0" sz="2800" spc="-265">
                <a:solidFill>
                  <a:srgbClr val="1C3B59"/>
                </a:solidFill>
                <a:latin typeface="Arial"/>
                <a:cs typeface="Arial"/>
              </a:rPr>
              <a:t>League</a:t>
            </a:r>
            <a:r>
              <a:rPr dirty="0" sz="2800" spc="-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1C3B59"/>
                </a:solidFill>
                <a:latin typeface="Arial"/>
                <a:cs typeface="Arial"/>
              </a:rPr>
              <a:t>are</a:t>
            </a:r>
            <a:r>
              <a:rPr dirty="0" sz="2800" spc="-3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1C3B59"/>
                </a:solidFill>
                <a:latin typeface="Arial"/>
                <a:cs typeface="Arial"/>
              </a:rPr>
              <a:t>participating</a:t>
            </a:r>
            <a:r>
              <a:rPr dirty="0" sz="2800" spc="-10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C3B59"/>
                </a:solidFill>
                <a:latin typeface="Arial"/>
                <a:cs typeface="Arial"/>
              </a:rPr>
              <a:t>in</a:t>
            </a:r>
            <a:r>
              <a:rPr dirty="0" sz="2800" spc="-185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C3B59"/>
                </a:solidFill>
                <a:latin typeface="Arial"/>
                <a:cs typeface="Arial"/>
              </a:rPr>
              <a:t>the</a:t>
            </a:r>
            <a:r>
              <a:rPr dirty="0" sz="2800" spc="-114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305">
                <a:solidFill>
                  <a:srgbClr val="1C3B59"/>
                </a:solidFill>
                <a:latin typeface="Arial"/>
                <a:cs typeface="Arial"/>
              </a:rPr>
              <a:t>FA’s </a:t>
            </a:r>
            <a:r>
              <a:rPr dirty="0" sz="2800" spc="-85">
                <a:solidFill>
                  <a:srgbClr val="1C3B59"/>
                </a:solidFill>
                <a:latin typeface="Arial"/>
                <a:cs typeface="Arial"/>
              </a:rPr>
              <a:t>Cooling</a:t>
            </a:r>
            <a:r>
              <a:rPr dirty="0" sz="2800" spc="-6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C3B59"/>
                </a:solidFill>
                <a:latin typeface="Arial"/>
                <a:cs typeface="Arial"/>
              </a:rPr>
              <a:t>Off</a:t>
            </a:r>
            <a:r>
              <a:rPr dirty="0" sz="2800" spc="-6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20">
                <a:solidFill>
                  <a:srgbClr val="1C3B59"/>
                </a:solidFill>
                <a:latin typeface="Arial"/>
                <a:cs typeface="Arial"/>
              </a:rPr>
              <a:t>Period</a:t>
            </a:r>
            <a:r>
              <a:rPr dirty="0" sz="2800" spc="-60">
                <a:solidFill>
                  <a:srgbClr val="1C3B59"/>
                </a:solidFill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trial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9716" y="5096466"/>
            <a:ext cx="1491896" cy="159112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4700" rIns="0" bIns="0" rtlCol="0" vert="horz">
            <a:spAutoFit/>
          </a:bodyPr>
          <a:lstStyle/>
          <a:p>
            <a:pPr marL="1399540">
              <a:lnSpc>
                <a:spcPct val="100000"/>
              </a:lnSpc>
              <a:spcBef>
                <a:spcPts val="100"/>
              </a:spcBef>
            </a:pPr>
            <a:r>
              <a:rPr dirty="0" spc="140"/>
              <a:t>For</a:t>
            </a:r>
            <a:r>
              <a:rPr dirty="0" spc="-5"/>
              <a:t> </a:t>
            </a:r>
            <a:r>
              <a:rPr dirty="0" spc="155"/>
              <a:t>more</a:t>
            </a:r>
            <a:r>
              <a:rPr dirty="0" spc="-5"/>
              <a:t> </a:t>
            </a:r>
            <a:r>
              <a:rPr dirty="0" spc="125"/>
              <a:t>information</a:t>
            </a:r>
            <a:r>
              <a:rPr dirty="0"/>
              <a:t> </a:t>
            </a:r>
            <a:r>
              <a:rPr dirty="0" spc="180"/>
              <a:t>or</a:t>
            </a:r>
            <a:r>
              <a:rPr dirty="0" spc="-5"/>
              <a:t> </a:t>
            </a:r>
            <a:r>
              <a:rPr dirty="0" spc="60"/>
              <a:t>help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Follow</a:t>
            </a:r>
            <a:r>
              <a:rPr dirty="0" spc="-105"/>
              <a:t> </a:t>
            </a:r>
            <a:r>
              <a:rPr dirty="0" spc="-254"/>
              <a:t>us</a:t>
            </a:r>
            <a:r>
              <a:rPr dirty="0"/>
              <a:t> </a:t>
            </a:r>
            <a:r>
              <a:rPr dirty="0" spc="-110"/>
              <a:t>on</a:t>
            </a:r>
            <a:r>
              <a:rPr dirty="0" spc="-355"/>
              <a:t> </a:t>
            </a:r>
            <a:r>
              <a:rPr dirty="0" spc="-20"/>
              <a:t>Twitter</a:t>
            </a:r>
            <a:r>
              <a:rPr dirty="0" spc="-60"/>
              <a:t> </a:t>
            </a:r>
            <a:r>
              <a:rPr dirty="0" spc="-10"/>
              <a:t>@sdjsfl</a:t>
            </a:r>
          </a:p>
          <a:p>
            <a:pPr algn="ctr" marL="308610" marR="297815">
              <a:lnSpc>
                <a:spcPct val="190500"/>
              </a:lnSpc>
            </a:pPr>
            <a:r>
              <a:rPr dirty="0" spc="-250"/>
              <a:t>Search</a:t>
            </a:r>
            <a:r>
              <a:rPr dirty="0" spc="-5"/>
              <a:t> </a:t>
            </a:r>
            <a:r>
              <a:rPr dirty="0"/>
              <a:t>for</a:t>
            </a:r>
            <a:r>
              <a:rPr dirty="0" spc="-55"/>
              <a:t> </a:t>
            </a:r>
            <a:r>
              <a:rPr dirty="0" spc="-409"/>
              <a:t>SDJSFL</a:t>
            </a:r>
            <a:r>
              <a:rPr dirty="0" spc="-5"/>
              <a:t> </a:t>
            </a:r>
            <a:r>
              <a:rPr dirty="0" spc="-75"/>
              <a:t>In</a:t>
            </a:r>
            <a:r>
              <a:rPr dirty="0" spc="-15"/>
              <a:t> </a:t>
            </a:r>
            <a:r>
              <a:rPr dirty="0" spc="-85"/>
              <a:t>the</a:t>
            </a:r>
            <a:r>
              <a:rPr dirty="0" spc="-285"/>
              <a:t> </a:t>
            </a:r>
            <a:r>
              <a:rPr dirty="0" spc="-90"/>
              <a:t>App</a:t>
            </a:r>
            <a:r>
              <a:rPr dirty="0" spc="-20"/>
              <a:t> </a:t>
            </a:r>
            <a:r>
              <a:rPr dirty="0" spc="-25"/>
              <a:t>store </a:t>
            </a:r>
            <a:r>
              <a:rPr dirty="0" spc="-150"/>
              <a:t>Like</a:t>
            </a:r>
            <a:r>
              <a:rPr dirty="0" spc="-45"/>
              <a:t> </a:t>
            </a:r>
            <a:r>
              <a:rPr dirty="0" spc="-254"/>
              <a:t>us</a:t>
            </a:r>
            <a:r>
              <a:rPr dirty="0"/>
              <a:t> </a:t>
            </a:r>
            <a:r>
              <a:rPr dirty="0" spc="-20"/>
              <a:t>on</a:t>
            </a:r>
            <a:r>
              <a:rPr dirty="0" spc="-114"/>
              <a:t> </a:t>
            </a:r>
            <a:r>
              <a:rPr dirty="0"/>
              <a:t>our</a:t>
            </a:r>
            <a:r>
              <a:rPr dirty="0" spc="-40"/>
              <a:t> </a:t>
            </a:r>
            <a:r>
              <a:rPr dirty="0" spc="-190"/>
              <a:t>Facebook</a:t>
            </a:r>
            <a:r>
              <a:rPr dirty="0" spc="-5"/>
              <a:t> </a:t>
            </a:r>
            <a:r>
              <a:rPr dirty="0" spc="-380"/>
              <a:t>Page</a:t>
            </a:r>
          </a:p>
          <a:p>
            <a:pPr algn="ctr" marL="3175">
              <a:lnSpc>
                <a:spcPct val="100000"/>
              </a:lnSpc>
              <a:spcBef>
                <a:spcPts val="3040"/>
              </a:spcBef>
            </a:pPr>
            <a:r>
              <a:rPr dirty="0" spc="-60"/>
              <a:t>Visit</a:t>
            </a:r>
            <a:r>
              <a:rPr dirty="0" spc="-65"/>
              <a:t> </a:t>
            </a:r>
            <a:r>
              <a:rPr dirty="0"/>
              <a:t>our</a:t>
            </a:r>
            <a:r>
              <a:rPr dirty="0" spc="-60"/>
              <a:t> </a:t>
            </a:r>
            <a:r>
              <a:rPr dirty="0" spc="-120"/>
              <a:t>website</a:t>
            </a:r>
            <a:r>
              <a:rPr dirty="0" spc="-65"/>
              <a:t> </a:t>
            </a:r>
            <a:r>
              <a:rPr dirty="0"/>
              <a:t>-</a:t>
            </a:r>
            <a:r>
              <a:rPr dirty="0" spc="-60"/>
              <a:t> </a:t>
            </a:r>
            <a:r>
              <a:rPr dirty="0" u="sng" spc="-1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www.junleague.com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9716" y="5096466"/>
            <a:ext cx="1491896" cy="1591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0277" rIns="0" bIns="0" rtlCol="0" vert="horz">
            <a:spAutoFit/>
          </a:bodyPr>
          <a:lstStyle/>
          <a:p>
            <a:pPr marL="1356995">
              <a:lnSpc>
                <a:spcPct val="100000"/>
              </a:lnSpc>
              <a:spcBef>
                <a:spcPts val="100"/>
              </a:spcBef>
            </a:pPr>
            <a:r>
              <a:rPr dirty="0" sz="5600" spc="-300" b="0">
                <a:solidFill>
                  <a:srgbClr val="18385C"/>
                </a:solidFill>
                <a:latin typeface="Arial"/>
                <a:cs typeface="Arial"/>
              </a:rPr>
              <a:t>Role</a:t>
            </a:r>
            <a:r>
              <a:rPr dirty="0" sz="5600" spc="-90" b="0">
                <a:solidFill>
                  <a:srgbClr val="18385C"/>
                </a:solidFill>
                <a:latin typeface="Arial"/>
                <a:cs typeface="Arial"/>
              </a:rPr>
              <a:t> </a:t>
            </a:r>
            <a:r>
              <a:rPr dirty="0" sz="5600" b="0">
                <a:solidFill>
                  <a:srgbClr val="18385C"/>
                </a:solidFill>
                <a:latin typeface="Arial"/>
                <a:cs typeface="Arial"/>
              </a:rPr>
              <a:t>of</a:t>
            </a:r>
            <a:r>
              <a:rPr dirty="0" sz="5600" spc="-254" b="0">
                <a:solidFill>
                  <a:srgbClr val="18385C"/>
                </a:solidFill>
                <a:latin typeface="Arial"/>
                <a:cs typeface="Arial"/>
              </a:rPr>
              <a:t> </a:t>
            </a:r>
            <a:r>
              <a:rPr dirty="0" sz="5600" spc="-45" b="0">
                <a:solidFill>
                  <a:srgbClr val="18385C"/>
                </a:solidFill>
                <a:latin typeface="Arial"/>
                <a:cs typeface="Arial"/>
              </a:rPr>
              <a:t>the</a:t>
            </a:r>
            <a:r>
              <a:rPr dirty="0" sz="5600" spc="-170" b="0">
                <a:solidFill>
                  <a:srgbClr val="18385C"/>
                </a:solidFill>
                <a:latin typeface="Arial"/>
                <a:cs typeface="Arial"/>
              </a:rPr>
              <a:t> </a:t>
            </a:r>
            <a:r>
              <a:rPr dirty="0" sz="5600" spc="-520" b="0">
                <a:solidFill>
                  <a:srgbClr val="18385C"/>
                </a:solidFill>
                <a:latin typeface="Arial"/>
                <a:cs typeface="Arial"/>
              </a:rPr>
              <a:t>League</a:t>
            </a:r>
            <a:endParaRPr sz="5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84315" y="2117220"/>
            <a:ext cx="6830059" cy="352425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384175" indent="-346075">
              <a:lnSpc>
                <a:spcPct val="100000"/>
              </a:lnSpc>
              <a:spcBef>
                <a:spcPts val="360"/>
              </a:spcBef>
              <a:buSzPct val="169565"/>
              <a:buChar char="•"/>
              <a:tabLst>
                <a:tab pos="384175" algn="l"/>
                <a:tab pos="1640839" algn="l"/>
              </a:tabLst>
            </a:pPr>
            <a:r>
              <a:rPr dirty="0" sz="2300" spc="-175">
                <a:solidFill>
                  <a:srgbClr val="1B3A61"/>
                </a:solidFill>
                <a:latin typeface="Arial"/>
                <a:cs typeface="Arial"/>
              </a:rPr>
              <a:t>Issuing</a:t>
            </a:r>
            <a:r>
              <a:rPr dirty="0" sz="2300" spc="2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1B3A61"/>
                </a:solidFill>
                <a:latin typeface="Arial"/>
                <a:cs typeface="Arial"/>
              </a:rPr>
              <a:t>of</a:t>
            </a:r>
            <a:r>
              <a:rPr dirty="0" sz="2300">
                <a:solidFill>
                  <a:srgbClr val="1B3A61"/>
                </a:solidFill>
                <a:latin typeface="Arial"/>
                <a:cs typeface="Arial"/>
              </a:rPr>
              <a:t>	</a:t>
            </a:r>
            <a:r>
              <a:rPr dirty="0" sz="2300" spc="-195">
                <a:solidFill>
                  <a:srgbClr val="1B3A61"/>
                </a:solidFill>
                <a:latin typeface="Arial"/>
                <a:cs typeface="Arial"/>
              </a:rPr>
              <a:t>league</a:t>
            </a:r>
            <a:r>
              <a:rPr dirty="0" sz="2300" spc="5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1B3A61"/>
                </a:solidFill>
                <a:latin typeface="Arial"/>
                <a:cs typeface="Arial"/>
              </a:rPr>
              <a:t>fixtures</a:t>
            </a:r>
            <a:endParaRPr sz="2300">
              <a:latin typeface="Arial"/>
              <a:cs typeface="Arial"/>
            </a:endParaRPr>
          </a:p>
          <a:p>
            <a:pPr marL="384175" indent="-346075">
              <a:lnSpc>
                <a:spcPct val="100000"/>
              </a:lnSpc>
              <a:spcBef>
                <a:spcPts val="2080"/>
              </a:spcBef>
              <a:buSzPct val="169565"/>
              <a:buChar char="•"/>
              <a:tabLst>
                <a:tab pos="384175" algn="l"/>
              </a:tabLst>
            </a:pPr>
            <a:r>
              <a:rPr dirty="0" sz="2300" spc="-95">
                <a:solidFill>
                  <a:srgbClr val="1B3A61"/>
                </a:solidFill>
                <a:latin typeface="Arial"/>
                <a:cs typeface="Arial"/>
              </a:rPr>
              <a:t>Registration</a:t>
            </a:r>
            <a:r>
              <a:rPr dirty="0" sz="2300" spc="-3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1B3A61"/>
                </a:solidFill>
                <a:latin typeface="Arial"/>
                <a:cs typeface="Arial"/>
              </a:rPr>
              <a:t>of</a:t>
            </a:r>
            <a:r>
              <a:rPr dirty="0" sz="2300" spc="-3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1B3A61"/>
                </a:solidFill>
                <a:latin typeface="Arial"/>
                <a:cs typeface="Arial"/>
              </a:rPr>
              <a:t>players</a:t>
            </a:r>
            <a:endParaRPr sz="2300">
              <a:latin typeface="Arial"/>
              <a:cs typeface="Arial"/>
            </a:endParaRPr>
          </a:p>
          <a:p>
            <a:pPr marL="384175" indent="-346075">
              <a:lnSpc>
                <a:spcPct val="100000"/>
              </a:lnSpc>
              <a:spcBef>
                <a:spcPts val="2080"/>
              </a:spcBef>
              <a:buSzPct val="169565"/>
              <a:buChar char="•"/>
              <a:tabLst>
                <a:tab pos="384175" algn="l"/>
              </a:tabLst>
            </a:pPr>
            <a:r>
              <a:rPr dirty="0" sz="2300" spc="-114">
                <a:solidFill>
                  <a:srgbClr val="1B3A61"/>
                </a:solidFill>
                <a:latin typeface="Arial"/>
                <a:cs typeface="Arial"/>
              </a:rPr>
              <a:t>Updating</a:t>
            </a:r>
            <a:r>
              <a:rPr dirty="0" sz="2300" spc="-45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1B3A61"/>
                </a:solidFill>
                <a:latin typeface="Arial"/>
                <a:cs typeface="Arial"/>
              </a:rPr>
              <a:t>the</a:t>
            </a:r>
            <a:r>
              <a:rPr dirty="0" sz="2300" spc="-7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215">
                <a:solidFill>
                  <a:srgbClr val="1B3A61"/>
                </a:solidFill>
                <a:latin typeface="Arial"/>
                <a:cs typeface="Arial"/>
              </a:rPr>
              <a:t>League</a:t>
            </a:r>
            <a:r>
              <a:rPr dirty="0" sz="2300" spc="-5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1B3A61"/>
                </a:solidFill>
                <a:latin typeface="Arial"/>
                <a:cs typeface="Arial"/>
              </a:rPr>
              <a:t>website</a:t>
            </a:r>
            <a:endParaRPr sz="2300">
              <a:latin typeface="Arial"/>
              <a:cs typeface="Arial"/>
            </a:endParaRPr>
          </a:p>
          <a:p>
            <a:pPr marL="384175" indent="-346075">
              <a:lnSpc>
                <a:spcPct val="100000"/>
              </a:lnSpc>
              <a:spcBef>
                <a:spcPts val="2080"/>
              </a:spcBef>
              <a:buSzPct val="169565"/>
              <a:buChar char="•"/>
              <a:tabLst>
                <a:tab pos="384175" algn="l"/>
              </a:tabLst>
            </a:pPr>
            <a:r>
              <a:rPr dirty="0" sz="2300" spc="-125">
                <a:solidFill>
                  <a:srgbClr val="1B3A61"/>
                </a:solidFill>
                <a:latin typeface="Arial"/>
                <a:cs typeface="Arial"/>
              </a:rPr>
              <a:t>Dealing</a:t>
            </a:r>
            <a:r>
              <a:rPr dirty="0" sz="2300" spc="5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1B3A61"/>
                </a:solidFill>
                <a:latin typeface="Arial"/>
                <a:cs typeface="Arial"/>
              </a:rPr>
              <a:t>with</a:t>
            </a:r>
            <a:r>
              <a:rPr dirty="0" sz="2300" spc="5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215">
                <a:solidFill>
                  <a:srgbClr val="1B3A61"/>
                </a:solidFill>
                <a:latin typeface="Arial"/>
                <a:cs typeface="Arial"/>
              </a:rPr>
              <a:t>League</a:t>
            </a:r>
            <a:r>
              <a:rPr dirty="0" sz="2300" spc="5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105">
                <a:solidFill>
                  <a:srgbClr val="1B3A61"/>
                </a:solidFill>
                <a:latin typeface="Arial"/>
                <a:cs typeface="Arial"/>
              </a:rPr>
              <a:t>application</a:t>
            </a:r>
            <a:r>
              <a:rPr dirty="0" sz="230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1B3A61"/>
                </a:solidFill>
                <a:latin typeface="Arial"/>
                <a:cs typeface="Arial"/>
              </a:rPr>
              <a:t>forms</a:t>
            </a:r>
            <a:endParaRPr sz="2300">
              <a:latin typeface="Arial"/>
              <a:cs typeface="Arial"/>
            </a:endParaRPr>
          </a:p>
          <a:p>
            <a:pPr marL="384175" indent="-346075">
              <a:lnSpc>
                <a:spcPct val="100000"/>
              </a:lnSpc>
              <a:spcBef>
                <a:spcPts val="2080"/>
              </a:spcBef>
              <a:buSzPct val="169565"/>
              <a:buChar char="•"/>
              <a:tabLst>
                <a:tab pos="384175" algn="l"/>
              </a:tabLst>
            </a:pPr>
            <a:r>
              <a:rPr dirty="0" sz="2300" spc="-125">
                <a:solidFill>
                  <a:srgbClr val="1B3A61"/>
                </a:solidFill>
                <a:latin typeface="Arial"/>
                <a:cs typeface="Arial"/>
              </a:rPr>
              <a:t>Enforce</a:t>
            </a:r>
            <a:r>
              <a:rPr dirty="0" sz="2300" spc="-35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215">
                <a:solidFill>
                  <a:srgbClr val="1B3A61"/>
                </a:solidFill>
                <a:latin typeface="Arial"/>
                <a:cs typeface="Arial"/>
              </a:rPr>
              <a:t>League</a:t>
            </a:r>
            <a:r>
              <a:rPr dirty="0" sz="2300" spc="-5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85">
                <a:solidFill>
                  <a:srgbClr val="1B3A61"/>
                </a:solidFill>
                <a:latin typeface="Arial"/>
                <a:cs typeface="Arial"/>
              </a:rPr>
              <a:t>rules</a:t>
            </a:r>
            <a:r>
              <a:rPr dirty="0" sz="2300" spc="-1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210">
                <a:solidFill>
                  <a:srgbClr val="1B3A61"/>
                </a:solidFill>
                <a:latin typeface="Arial"/>
                <a:cs typeface="Arial"/>
              </a:rPr>
              <a:t>(as</a:t>
            </a:r>
            <a:r>
              <a:rPr dirty="0" sz="230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95">
                <a:solidFill>
                  <a:srgbClr val="1B3A61"/>
                </a:solidFill>
                <a:latin typeface="Arial"/>
                <a:cs typeface="Arial"/>
              </a:rPr>
              <a:t>set</a:t>
            </a:r>
            <a:r>
              <a:rPr dirty="0" sz="2300" spc="-1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150">
                <a:solidFill>
                  <a:srgbClr val="1B3A61"/>
                </a:solidFill>
                <a:latin typeface="Arial"/>
                <a:cs typeface="Arial"/>
              </a:rPr>
              <a:t>by</a:t>
            </a:r>
            <a:r>
              <a:rPr dirty="0" sz="2300" spc="-1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110">
                <a:solidFill>
                  <a:srgbClr val="1B3A61"/>
                </a:solidFill>
                <a:latin typeface="Arial"/>
                <a:cs typeface="Arial"/>
              </a:rPr>
              <a:t>member</a:t>
            </a:r>
            <a:r>
              <a:rPr dirty="0" sz="2300" spc="-15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1B3A61"/>
                </a:solidFill>
                <a:latin typeface="Arial"/>
                <a:cs typeface="Arial"/>
              </a:rPr>
              <a:t>clubs)</a:t>
            </a:r>
            <a:endParaRPr sz="2300">
              <a:latin typeface="Arial"/>
              <a:cs typeface="Arial"/>
            </a:endParaRPr>
          </a:p>
          <a:p>
            <a:pPr marL="384175" indent="-346075">
              <a:lnSpc>
                <a:spcPct val="100000"/>
              </a:lnSpc>
              <a:spcBef>
                <a:spcPts val="2080"/>
              </a:spcBef>
              <a:buSzPct val="169565"/>
              <a:buChar char="•"/>
              <a:tabLst>
                <a:tab pos="384175" algn="l"/>
              </a:tabLst>
            </a:pPr>
            <a:r>
              <a:rPr dirty="0" sz="2300" spc="-125">
                <a:solidFill>
                  <a:srgbClr val="1B3A61"/>
                </a:solidFill>
                <a:latin typeface="Arial"/>
                <a:cs typeface="Arial"/>
              </a:rPr>
              <a:t>Enforce</a:t>
            </a:r>
            <a:r>
              <a:rPr dirty="0" sz="2300" spc="-35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1B3A61"/>
                </a:solidFill>
                <a:latin typeface="Arial"/>
                <a:cs typeface="Arial"/>
              </a:rPr>
              <a:t>the</a:t>
            </a:r>
            <a:r>
              <a:rPr dirty="0" sz="2300" spc="-14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155">
                <a:solidFill>
                  <a:srgbClr val="1B3A61"/>
                </a:solidFill>
                <a:latin typeface="Arial"/>
                <a:cs typeface="Arial"/>
              </a:rPr>
              <a:t>Standard</a:t>
            </a:r>
            <a:r>
              <a:rPr dirty="0" sz="2300" spc="-5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70">
                <a:solidFill>
                  <a:srgbClr val="1B3A61"/>
                </a:solidFill>
                <a:latin typeface="Arial"/>
                <a:cs typeface="Arial"/>
              </a:rPr>
              <a:t>Code</a:t>
            </a:r>
            <a:r>
              <a:rPr dirty="0" sz="2300" spc="-85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1B3A61"/>
                </a:solidFill>
                <a:latin typeface="Arial"/>
                <a:cs typeface="Arial"/>
              </a:rPr>
              <a:t>of</a:t>
            </a:r>
            <a:r>
              <a:rPr dirty="0" sz="2300" spc="-4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185">
                <a:solidFill>
                  <a:srgbClr val="1B3A61"/>
                </a:solidFill>
                <a:latin typeface="Arial"/>
                <a:cs typeface="Arial"/>
              </a:rPr>
              <a:t>Rules</a:t>
            </a:r>
            <a:r>
              <a:rPr dirty="0" sz="230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210">
                <a:solidFill>
                  <a:srgbClr val="1B3A61"/>
                </a:solidFill>
                <a:latin typeface="Arial"/>
                <a:cs typeface="Arial"/>
              </a:rPr>
              <a:t>(as</a:t>
            </a:r>
            <a:r>
              <a:rPr dirty="0" sz="230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95">
                <a:solidFill>
                  <a:srgbClr val="1B3A61"/>
                </a:solidFill>
                <a:latin typeface="Arial"/>
                <a:cs typeface="Arial"/>
              </a:rPr>
              <a:t>set</a:t>
            </a:r>
            <a:r>
              <a:rPr dirty="0" sz="2300" spc="-4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150">
                <a:solidFill>
                  <a:srgbClr val="1B3A61"/>
                </a:solidFill>
                <a:latin typeface="Arial"/>
                <a:cs typeface="Arial"/>
              </a:rPr>
              <a:t>by</a:t>
            </a:r>
            <a:r>
              <a:rPr dirty="0" sz="2300" spc="-10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1B3A61"/>
                </a:solidFill>
                <a:latin typeface="Arial"/>
                <a:cs typeface="Arial"/>
              </a:rPr>
              <a:t>the</a:t>
            </a:r>
            <a:r>
              <a:rPr dirty="0" sz="2300" spc="-45">
                <a:solidFill>
                  <a:srgbClr val="1B3A61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1B3A61"/>
                </a:solidFill>
                <a:latin typeface="Arial"/>
                <a:cs typeface="Arial"/>
              </a:rPr>
              <a:t>FA)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9042" y="2115115"/>
            <a:ext cx="2552360" cy="262777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64243" y="705825"/>
            <a:ext cx="4070350" cy="1960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700" spc="1880" b="1">
                <a:solidFill>
                  <a:srgbClr val="C01E1F"/>
                </a:solidFill>
                <a:latin typeface="Trebuchet MS"/>
                <a:cs typeface="Trebuchet MS"/>
              </a:rPr>
              <a:t>Q&amp;A</a:t>
            </a:r>
            <a:endParaRPr sz="127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1462" y="2907010"/>
            <a:ext cx="3262252" cy="347921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216" y="4389854"/>
            <a:ext cx="7573645" cy="2042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C62021"/>
                </a:solidFill>
                <a:latin typeface="Arial"/>
                <a:cs typeface="Arial"/>
              </a:rPr>
              <a:t>Good</a:t>
            </a:r>
            <a:r>
              <a:rPr dirty="0" sz="4400" spc="-114" b="1">
                <a:solidFill>
                  <a:srgbClr val="C62021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C62021"/>
                </a:solidFill>
                <a:latin typeface="Arial"/>
                <a:cs typeface="Arial"/>
              </a:rPr>
              <a:t>luck</a:t>
            </a:r>
            <a:r>
              <a:rPr dirty="0" sz="4400" spc="-114" b="1">
                <a:solidFill>
                  <a:srgbClr val="C62021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C62021"/>
                </a:solidFill>
                <a:latin typeface="Arial"/>
                <a:cs typeface="Arial"/>
              </a:rPr>
              <a:t>and</a:t>
            </a:r>
            <a:r>
              <a:rPr dirty="0" sz="4400" spc="-114" b="1">
                <a:solidFill>
                  <a:srgbClr val="C62021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C62021"/>
                </a:solidFill>
                <a:latin typeface="Arial"/>
                <a:cs typeface="Arial"/>
              </a:rPr>
              <a:t>have</a:t>
            </a:r>
            <a:r>
              <a:rPr dirty="0" sz="4400" spc="-114" b="1">
                <a:solidFill>
                  <a:srgbClr val="C62021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C62021"/>
                </a:solidFill>
                <a:latin typeface="Arial"/>
                <a:cs typeface="Arial"/>
              </a:rPr>
              <a:t>an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2732405" algn="l"/>
                <a:tab pos="5560060" algn="l"/>
              </a:tabLst>
            </a:pPr>
            <a:r>
              <a:rPr dirty="0" sz="4400" spc="-10" b="1">
                <a:solidFill>
                  <a:srgbClr val="C62021"/>
                </a:solidFill>
                <a:latin typeface="Arial"/>
                <a:cs typeface="Arial"/>
              </a:rPr>
              <a:t>enjoyable</a:t>
            </a:r>
            <a:r>
              <a:rPr dirty="0" sz="4400" b="1">
                <a:solidFill>
                  <a:srgbClr val="C62021"/>
                </a:solidFill>
                <a:latin typeface="Arial"/>
                <a:cs typeface="Arial"/>
              </a:rPr>
              <a:t>	</a:t>
            </a:r>
            <a:r>
              <a:rPr dirty="0" sz="4400" spc="-30" b="1">
                <a:solidFill>
                  <a:srgbClr val="C62021"/>
                </a:solidFill>
                <a:latin typeface="Arial"/>
                <a:cs typeface="Arial"/>
              </a:rPr>
              <a:t>2025-</a:t>
            </a:r>
            <a:r>
              <a:rPr dirty="0" sz="4400" spc="-20" b="1">
                <a:solidFill>
                  <a:srgbClr val="C62021"/>
                </a:solidFill>
                <a:latin typeface="Arial"/>
                <a:cs typeface="Arial"/>
              </a:rPr>
              <a:t>2026</a:t>
            </a:r>
            <a:r>
              <a:rPr dirty="0" sz="4400" b="1">
                <a:solidFill>
                  <a:srgbClr val="C62021"/>
                </a:solidFill>
                <a:latin typeface="Arial"/>
                <a:cs typeface="Arial"/>
              </a:rPr>
              <a:t>	</a:t>
            </a:r>
            <a:r>
              <a:rPr dirty="0" sz="4400" spc="-10" b="1">
                <a:solidFill>
                  <a:srgbClr val="C62021"/>
                </a:solidFill>
                <a:latin typeface="Arial"/>
                <a:cs typeface="Arial"/>
              </a:rPr>
              <a:t>Season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5764" y="1925554"/>
            <a:ext cx="4041879" cy="232817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111" y="213770"/>
            <a:ext cx="1956796" cy="20869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015" rIns="0" bIns="0" rtlCol="0" vert="horz">
            <a:spAutoFit/>
          </a:bodyPr>
          <a:lstStyle/>
          <a:p>
            <a:pPr marL="887094">
              <a:lnSpc>
                <a:spcPct val="100000"/>
              </a:lnSpc>
              <a:spcBef>
                <a:spcPts val="100"/>
              </a:spcBef>
            </a:pPr>
            <a:r>
              <a:rPr dirty="0" sz="5600" spc="-300" b="0">
                <a:solidFill>
                  <a:srgbClr val="1A385C"/>
                </a:solidFill>
                <a:latin typeface="Arial"/>
                <a:cs typeface="Arial"/>
              </a:rPr>
              <a:t>Role</a:t>
            </a:r>
            <a:r>
              <a:rPr dirty="0" sz="5600" spc="-90" b="0">
                <a:solidFill>
                  <a:srgbClr val="1A385C"/>
                </a:solidFill>
                <a:latin typeface="Arial"/>
                <a:cs typeface="Arial"/>
              </a:rPr>
              <a:t> </a:t>
            </a:r>
            <a:r>
              <a:rPr dirty="0" sz="5600" b="0">
                <a:solidFill>
                  <a:srgbClr val="1A385C"/>
                </a:solidFill>
                <a:latin typeface="Arial"/>
                <a:cs typeface="Arial"/>
              </a:rPr>
              <a:t>of</a:t>
            </a:r>
            <a:r>
              <a:rPr dirty="0" sz="5600" spc="-254" b="0">
                <a:solidFill>
                  <a:srgbClr val="1A385C"/>
                </a:solidFill>
                <a:latin typeface="Arial"/>
                <a:cs typeface="Arial"/>
              </a:rPr>
              <a:t> </a:t>
            </a:r>
            <a:r>
              <a:rPr dirty="0" sz="5600" spc="-45" b="0">
                <a:solidFill>
                  <a:srgbClr val="1A385C"/>
                </a:solidFill>
                <a:latin typeface="Arial"/>
                <a:cs typeface="Arial"/>
              </a:rPr>
              <a:t>the</a:t>
            </a:r>
            <a:r>
              <a:rPr dirty="0" sz="5600" spc="-170" b="0">
                <a:solidFill>
                  <a:srgbClr val="1A385C"/>
                </a:solidFill>
                <a:latin typeface="Arial"/>
                <a:cs typeface="Arial"/>
              </a:rPr>
              <a:t> </a:t>
            </a:r>
            <a:r>
              <a:rPr dirty="0" sz="5600" spc="-450" b="0">
                <a:solidFill>
                  <a:srgbClr val="1A385C"/>
                </a:solidFill>
                <a:latin typeface="Arial"/>
                <a:cs typeface="Arial"/>
              </a:rPr>
              <a:t>CFA</a:t>
            </a:r>
            <a:endParaRPr sz="5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98738" y="2694513"/>
            <a:ext cx="148590" cy="3759200"/>
          </a:xfrm>
          <a:prstGeom prst="rect">
            <a:avLst/>
          </a:prstGeom>
        </p:spPr>
        <p:txBody>
          <a:bodyPr wrap="square" lIns="0" tIns="222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dirty="0" sz="2700" spc="-50">
                <a:solidFill>
                  <a:srgbClr val="1D3C5A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dirty="0" sz="2700" spc="-50">
                <a:solidFill>
                  <a:srgbClr val="1D3C5A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dirty="0" sz="2700" spc="-50">
                <a:solidFill>
                  <a:srgbClr val="1D3C5A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dirty="0" sz="2700" spc="-50">
                <a:solidFill>
                  <a:srgbClr val="1D3C5A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dirty="0" sz="2700" spc="-50">
                <a:solidFill>
                  <a:srgbClr val="1D3C5A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dirty="0" sz="2700" spc="-50">
                <a:solidFill>
                  <a:srgbClr val="1D3C5A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07679" y="3001168"/>
            <a:ext cx="15843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5">
                <a:solidFill>
                  <a:srgbClr val="1D3C5A"/>
                </a:solidFill>
                <a:latin typeface="Arial"/>
                <a:cs typeface="Arial"/>
              </a:rPr>
              <a:t>Club </a:t>
            </a:r>
            <a:r>
              <a:rPr dirty="0" sz="1600" spc="-60">
                <a:solidFill>
                  <a:srgbClr val="1D3C5A"/>
                </a:solidFill>
                <a:latin typeface="Arial"/>
                <a:cs typeface="Arial"/>
              </a:rPr>
              <a:t>Development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07679" y="3623468"/>
            <a:ext cx="17259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solidFill>
                  <a:srgbClr val="1D3C5A"/>
                </a:solidFill>
                <a:latin typeface="Arial"/>
                <a:cs typeface="Arial"/>
              </a:rPr>
              <a:t>Coach</a:t>
            </a:r>
            <a:r>
              <a:rPr dirty="0" sz="1600" spc="-15">
                <a:solidFill>
                  <a:srgbClr val="1D3C5A"/>
                </a:solidFill>
                <a:latin typeface="Arial"/>
                <a:cs typeface="Arial"/>
              </a:rPr>
              <a:t> </a:t>
            </a:r>
            <a:r>
              <a:rPr dirty="0" sz="1600" spc="-60">
                <a:solidFill>
                  <a:srgbClr val="1D3C5A"/>
                </a:solidFill>
                <a:latin typeface="Arial"/>
                <a:cs typeface="Arial"/>
              </a:rPr>
              <a:t>Development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07679" y="4245768"/>
            <a:ext cx="15601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20">
                <a:solidFill>
                  <a:srgbClr val="1D3C5A"/>
                </a:solidFill>
                <a:latin typeface="Arial"/>
                <a:cs typeface="Arial"/>
              </a:rPr>
              <a:t>Player</a:t>
            </a:r>
            <a:r>
              <a:rPr dirty="0" sz="1600" spc="10">
                <a:solidFill>
                  <a:srgbClr val="1D3C5A"/>
                </a:solidFill>
                <a:latin typeface="Arial"/>
                <a:cs typeface="Arial"/>
              </a:rPr>
              <a:t> </a:t>
            </a:r>
            <a:r>
              <a:rPr dirty="0" sz="1600" spc="-125">
                <a:solidFill>
                  <a:srgbClr val="1D3C5A"/>
                </a:solidFill>
                <a:latin typeface="Arial"/>
                <a:cs typeface="Arial"/>
              </a:rPr>
              <a:t>Suspensions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07679" y="4868068"/>
            <a:ext cx="14624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5">
                <a:solidFill>
                  <a:srgbClr val="1D3C5A"/>
                </a:solidFill>
                <a:latin typeface="Arial"/>
                <a:cs typeface="Arial"/>
              </a:rPr>
              <a:t>Club </a:t>
            </a:r>
            <a:r>
              <a:rPr dirty="0" sz="1600" spc="-125">
                <a:solidFill>
                  <a:srgbClr val="1D3C5A"/>
                </a:solidFill>
                <a:latin typeface="Arial"/>
                <a:cs typeface="Arial"/>
              </a:rPr>
              <a:t>Suspensions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07679" y="5490368"/>
            <a:ext cx="18497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5">
                <a:solidFill>
                  <a:srgbClr val="1D3C5A"/>
                </a:solidFill>
                <a:latin typeface="Arial"/>
                <a:cs typeface="Arial"/>
              </a:rPr>
              <a:t>Referee</a:t>
            </a:r>
            <a:r>
              <a:rPr dirty="0" sz="1600" spc="20">
                <a:solidFill>
                  <a:srgbClr val="1D3C5A"/>
                </a:solidFill>
                <a:latin typeface="Arial"/>
                <a:cs typeface="Arial"/>
              </a:rPr>
              <a:t> </a:t>
            </a:r>
            <a:r>
              <a:rPr dirty="0" sz="1600" spc="-75">
                <a:solidFill>
                  <a:srgbClr val="1D3C5A"/>
                </a:solidFill>
                <a:latin typeface="Arial"/>
                <a:cs typeface="Arial"/>
              </a:rPr>
              <a:t>performances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07679" y="6112668"/>
            <a:ext cx="11410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solidFill>
                  <a:srgbClr val="1D3C5A"/>
                </a:solidFill>
                <a:latin typeface="Arial"/>
                <a:cs typeface="Arial"/>
              </a:rPr>
              <a:t>Child</a:t>
            </a:r>
            <a:r>
              <a:rPr dirty="0" sz="1600" spc="-170">
                <a:solidFill>
                  <a:srgbClr val="1D3C5A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1D3C5A"/>
                </a:solidFill>
                <a:latin typeface="Arial"/>
                <a:cs typeface="Arial"/>
              </a:rPr>
              <a:t>Welfare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749924" y="2586808"/>
            <a:ext cx="156210" cy="4064000"/>
          </a:xfrm>
          <a:prstGeom prst="rect">
            <a:avLst/>
          </a:prstGeom>
        </p:spPr>
        <p:txBody>
          <a:bodyPr wrap="square" lIns="0" tIns="2432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dirty="0" sz="2900" spc="-50">
                <a:solidFill>
                  <a:srgbClr val="1B395D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dirty="0" sz="2900" spc="-50">
                <a:solidFill>
                  <a:srgbClr val="1B395D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dirty="0" sz="2900" spc="-50">
                <a:solidFill>
                  <a:srgbClr val="1B395D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dirty="0" sz="2900" spc="-50">
                <a:solidFill>
                  <a:srgbClr val="1B395D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dirty="0" sz="2900" spc="-50">
                <a:solidFill>
                  <a:srgbClr val="1B395D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dirty="0" sz="2900" spc="-50">
                <a:solidFill>
                  <a:srgbClr val="1B395D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194424" y="2916598"/>
            <a:ext cx="148399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80">
                <a:solidFill>
                  <a:srgbClr val="1B395D"/>
                </a:solidFill>
                <a:latin typeface="Arial"/>
                <a:cs typeface="Arial"/>
              </a:rPr>
              <a:t>FA</a:t>
            </a:r>
            <a:r>
              <a:rPr dirty="0" sz="1700" spc="-165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40">
                <a:solidFill>
                  <a:srgbClr val="1B395D"/>
                </a:solidFill>
                <a:latin typeface="Arial"/>
                <a:cs typeface="Arial"/>
              </a:rPr>
              <a:t>Accreditation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194424" y="3589697"/>
            <a:ext cx="288861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90">
                <a:solidFill>
                  <a:srgbClr val="1B395D"/>
                </a:solidFill>
                <a:latin typeface="Arial"/>
                <a:cs typeface="Arial"/>
              </a:rPr>
              <a:t>Updating</a:t>
            </a:r>
            <a:r>
              <a:rPr dirty="0" sz="1700" spc="-30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35">
                <a:solidFill>
                  <a:srgbClr val="1B395D"/>
                </a:solidFill>
                <a:latin typeface="Arial"/>
                <a:cs typeface="Arial"/>
              </a:rPr>
              <a:t>the</a:t>
            </a:r>
            <a:r>
              <a:rPr dirty="0" sz="1700" spc="-60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35">
                <a:solidFill>
                  <a:srgbClr val="1B395D"/>
                </a:solidFill>
                <a:latin typeface="Arial"/>
                <a:cs typeface="Arial"/>
              </a:rPr>
              <a:t>County</a:t>
            </a:r>
            <a:r>
              <a:rPr dirty="0" sz="1700" spc="-25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175">
                <a:solidFill>
                  <a:srgbClr val="1B395D"/>
                </a:solidFill>
                <a:latin typeface="Arial"/>
                <a:cs typeface="Arial"/>
              </a:rPr>
              <a:t>FA</a:t>
            </a:r>
            <a:r>
              <a:rPr dirty="0" sz="1700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60">
                <a:solidFill>
                  <a:srgbClr val="1B395D"/>
                </a:solidFill>
                <a:latin typeface="Arial"/>
                <a:cs typeface="Arial"/>
              </a:rPr>
              <a:t>website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194424" y="4262797"/>
            <a:ext cx="238125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35">
                <a:solidFill>
                  <a:srgbClr val="1B395D"/>
                </a:solidFill>
                <a:latin typeface="Arial"/>
                <a:cs typeface="Arial"/>
              </a:rPr>
              <a:t>County</a:t>
            </a:r>
            <a:r>
              <a:rPr dirty="0" sz="1700" spc="-65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175">
                <a:solidFill>
                  <a:srgbClr val="1B395D"/>
                </a:solidFill>
                <a:latin typeface="Arial"/>
                <a:cs typeface="Arial"/>
              </a:rPr>
              <a:t>FA</a:t>
            </a:r>
            <a:r>
              <a:rPr dirty="0" sz="1700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1B395D"/>
                </a:solidFill>
                <a:latin typeface="Arial"/>
                <a:cs typeface="Arial"/>
              </a:rPr>
              <a:t>affiliation</a:t>
            </a:r>
            <a:r>
              <a:rPr dirty="0" sz="1700" spc="-35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30">
                <a:solidFill>
                  <a:srgbClr val="1B395D"/>
                </a:solidFill>
                <a:latin typeface="Arial"/>
                <a:cs typeface="Arial"/>
              </a:rPr>
              <a:t>forms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194424" y="4935897"/>
            <a:ext cx="278320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70">
                <a:solidFill>
                  <a:srgbClr val="1B395D"/>
                </a:solidFill>
                <a:latin typeface="Arial"/>
                <a:cs typeface="Arial"/>
              </a:rPr>
              <a:t>Deal</a:t>
            </a:r>
            <a:r>
              <a:rPr dirty="0" sz="1700" spc="-50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B395D"/>
                </a:solidFill>
                <a:latin typeface="Arial"/>
                <a:cs typeface="Arial"/>
              </a:rPr>
              <a:t>with</a:t>
            </a:r>
            <a:r>
              <a:rPr dirty="0" sz="1700" spc="-45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165">
                <a:solidFill>
                  <a:srgbClr val="1B395D"/>
                </a:solidFill>
                <a:latin typeface="Arial"/>
                <a:cs typeface="Arial"/>
              </a:rPr>
              <a:t>any</a:t>
            </a:r>
            <a:r>
              <a:rPr dirty="0" sz="1700" spc="-175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1B395D"/>
                </a:solidFill>
                <a:latin typeface="Arial"/>
                <a:cs typeface="Arial"/>
              </a:rPr>
              <a:t>“poaching”</a:t>
            </a:r>
            <a:r>
              <a:rPr dirty="0" sz="1700" spc="-30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120">
                <a:solidFill>
                  <a:srgbClr val="1B395D"/>
                </a:solidFill>
                <a:latin typeface="Arial"/>
                <a:cs typeface="Arial"/>
              </a:rPr>
              <a:t>issues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194424" y="5608998"/>
            <a:ext cx="283845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65">
                <a:solidFill>
                  <a:srgbClr val="1B395D"/>
                </a:solidFill>
                <a:latin typeface="Arial"/>
                <a:cs typeface="Arial"/>
              </a:rPr>
              <a:t>Football</a:t>
            </a:r>
            <a:r>
              <a:rPr dirty="0" sz="1700" spc="-55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B395D"/>
                </a:solidFill>
                <a:latin typeface="Arial"/>
                <a:cs typeface="Arial"/>
              </a:rPr>
              <a:t>Debt</a:t>
            </a:r>
            <a:r>
              <a:rPr dirty="0" sz="1700" spc="-60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95">
                <a:solidFill>
                  <a:srgbClr val="1B395D"/>
                </a:solidFill>
                <a:latin typeface="Arial"/>
                <a:cs typeface="Arial"/>
              </a:rPr>
              <a:t>Recovery</a:t>
            </a:r>
            <a:r>
              <a:rPr dirty="0" sz="1700" spc="-25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110">
                <a:solidFill>
                  <a:srgbClr val="1B395D"/>
                </a:solidFill>
                <a:latin typeface="Arial"/>
                <a:cs typeface="Arial"/>
              </a:rPr>
              <a:t>scheme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194424" y="6282098"/>
            <a:ext cx="2142490" cy="53848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dirty="0" sz="1700" spc="-100">
                <a:solidFill>
                  <a:srgbClr val="1B395D"/>
                </a:solidFill>
                <a:latin typeface="Arial"/>
                <a:cs typeface="Arial"/>
              </a:rPr>
              <a:t>Enforce</a:t>
            </a:r>
            <a:r>
              <a:rPr dirty="0" sz="1700" spc="-20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35">
                <a:solidFill>
                  <a:srgbClr val="1B395D"/>
                </a:solidFill>
                <a:latin typeface="Arial"/>
                <a:cs typeface="Arial"/>
              </a:rPr>
              <a:t>the</a:t>
            </a:r>
            <a:r>
              <a:rPr dirty="0" sz="1700" spc="-75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135">
                <a:solidFill>
                  <a:srgbClr val="1B395D"/>
                </a:solidFill>
                <a:latin typeface="Arial"/>
                <a:cs typeface="Arial"/>
              </a:rPr>
              <a:t>Rules</a:t>
            </a:r>
            <a:r>
              <a:rPr dirty="0" sz="1700">
                <a:solidFill>
                  <a:srgbClr val="1B395D"/>
                </a:solidFill>
                <a:latin typeface="Arial"/>
                <a:cs typeface="Arial"/>
              </a:rPr>
              <a:t> of</a:t>
            </a:r>
            <a:r>
              <a:rPr dirty="0" sz="1700" spc="-35">
                <a:solidFill>
                  <a:srgbClr val="1B395D"/>
                </a:solidFill>
                <a:latin typeface="Arial"/>
                <a:cs typeface="Arial"/>
              </a:rPr>
              <a:t> </a:t>
            </a:r>
            <a:r>
              <a:rPr dirty="0" sz="1700" spc="-30">
                <a:solidFill>
                  <a:srgbClr val="1B395D"/>
                </a:solidFill>
                <a:latin typeface="Arial"/>
                <a:cs typeface="Arial"/>
              </a:rPr>
              <a:t>the </a:t>
            </a:r>
            <a:r>
              <a:rPr dirty="0" sz="1700" spc="-10">
                <a:solidFill>
                  <a:srgbClr val="1B395D"/>
                </a:solidFill>
                <a:latin typeface="Arial"/>
                <a:cs typeface="Arial"/>
              </a:rPr>
              <a:t>Association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7604" y="476250"/>
            <a:ext cx="1755237" cy="1773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9496" y="1195415"/>
            <a:ext cx="576580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5" b="0">
                <a:solidFill>
                  <a:srgbClr val="1E3B5B"/>
                </a:solidFill>
                <a:latin typeface="Arial"/>
                <a:cs typeface="Arial"/>
              </a:rPr>
              <a:t>The</a:t>
            </a:r>
            <a:r>
              <a:rPr dirty="0" spc="-70" b="0">
                <a:solidFill>
                  <a:srgbClr val="1E3B5B"/>
                </a:solidFill>
                <a:latin typeface="Arial"/>
                <a:cs typeface="Arial"/>
              </a:rPr>
              <a:t> </a:t>
            </a:r>
            <a:r>
              <a:rPr dirty="0" spc="-265" b="0">
                <a:solidFill>
                  <a:srgbClr val="1E3B5B"/>
                </a:solidFill>
                <a:latin typeface="Arial"/>
                <a:cs typeface="Arial"/>
              </a:rPr>
              <a:t>League</a:t>
            </a:r>
            <a:r>
              <a:rPr dirty="0" spc="-5" b="0">
                <a:solidFill>
                  <a:srgbClr val="1E3B5B"/>
                </a:solidFill>
                <a:latin typeface="Arial"/>
                <a:cs typeface="Arial"/>
              </a:rPr>
              <a:t> </a:t>
            </a:r>
            <a:r>
              <a:rPr dirty="0" spc="-165" b="0">
                <a:solidFill>
                  <a:srgbClr val="1E3B5B"/>
                </a:solidFill>
                <a:latin typeface="Arial"/>
                <a:cs typeface="Arial"/>
              </a:rPr>
              <a:t>is</a:t>
            </a:r>
            <a:r>
              <a:rPr dirty="0" spc="-30" b="0">
                <a:solidFill>
                  <a:srgbClr val="1E3B5B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1E3B5B"/>
                </a:solidFill>
                <a:latin typeface="Arial"/>
                <a:cs typeface="Arial"/>
              </a:rPr>
              <a:t>in</a:t>
            </a:r>
            <a:r>
              <a:rPr dirty="0" spc="-114" b="0">
                <a:solidFill>
                  <a:srgbClr val="1E3B5B"/>
                </a:solidFill>
                <a:latin typeface="Arial"/>
                <a:cs typeface="Arial"/>
              </a:rPr>
              <a:t> </a:t>
            </a:r>
            <a:r>
              <a:rPr dirty="0" spc="-375" b="0">
                <a:solidFill>
                  <a:srgbClr val="1E3B5B"/>
                </a:solidFill>
                <a:latin typeface="Arial"/>
                <a:cs typeface="Arial"/>
              </a:rPr>
              <a:t>a</a:t>
            </a:r>
            <a:r>
              <a:rPr dirty="0" b="0">
                <a:solidFill>
                  <a:srgbClr val="1E3B5B"/>
                </a:solidFill>
                <a:latin typeface="Arial"/>
                <a:cs typeface="Arial"/>
              </a:rPr>
              <a:t> </a:t>
            </a:r>
            <a:r>
              <a:rPr dirty="0" spc="-100" b="0">
                <a:solidFill>
                  <a:srgbClr val="1E3B5B"/>
                </a:solidFill>
                <a:latin typeface="Arial"/>
                <a:cs typeface="Arial"/>
              </a:rPr>
              <a:t>partnership</a:t>
            </a:r>
            <a:r>
              <a:rPr dirty="0" spc="-35" b="0">
                <a:solidFill>
                  <a:srgbClr val="1E3B5B"/>
                </a:solidFill>
                <a:latin typeface="Arial"/>
                <a:cs typeface="Arial"/>
              </a:rPr>
              <a:t> </a:t>
            </a:r>
            <a:r>
              <a:rPr dirty="0" spc="-190" b="0">
                <a:solidFill>
                  <a:srgbClr val="1E3B5B"/>
                </a:solidFill>
                <a:latin typeface="Arial"/>
                <a:cs typeface="Arial"/>
              </a:rPr>
              <a:t>deal</a:t>
            </a:r>
            <a:r>
              <a:rPr dirty="0" spc="-5" b="0">
                <a:solidFill>
                  <a:srgbClr val="1E3B5B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1E3B5B"/>
                </a:solidFill>
                <a:latin typeface="Arial"/>
                <a:cs typeface="Arial"/>
              </a:rPr>
              <a:t>with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654644"/>
            <a:ext cx="11671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 b="0">
                <a:solidFill>
                  <a:srgbClr val="1C3C5B"/>
                </a:solidFill>
                <a:latin typeface="Arial"/>
                <a:cs typeface="Arial"/>
              </a:rPr>
              <a:t>We</a:t>
            </a:r>
            <a:r>
              <a:rPr dirty="0" spc="-145" b="0">
                <a:solidFill>
                  <a:srgbClr val="1C3C5B"/>
                </a:solidFill>
                <a:latin typeface="Arial"/>
                <a:cs typeface="Arial"/>
              </a:rPr>
              <a:t> are: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44" y="2215894"/>
            <a:ext cx="6992111" cy="24262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33179" y="4977507"/>
            <a:ext cx="257048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latin typeface="Arial"/>
                <a:cs typeface="Arial"/>
              </a:rPr>
              <a:t>An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 spc="-220">
                <a:latin typeface="Arial"/>
                <a:cs typeface="Arial"/>
              </a:rPr>
              <a:t>FA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0">
                <a:latin typeface="Arial"/>
                <a:cs typeface="Arial"/>
              </a:rPr>
              <a:t>Respect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85">
                <a:latin typeface="Arial"/>
                <a:cs typeface="Arial"/>
              </a:rPr>
              <a:t>League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100" y="984844"/>
            <a:ext cx="11671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 b="0">
                <a:solidFill>
                  <a:srgbClr val="173A5F"/>
                </a:solidFill>
                <a:latin typeface="Arial"/>
                <a:cs typeface="Arial"/>
              </a:rPr>
              <a:t>We</a:t>
            </a:r>
            <a:r>
              <a:rPr dirty="0" spc="-145" b="0">
                <a:solidFill>
                  <a:srgbClr val="173A5F"/>
                </a:solidFill>
                <a:latin typeface="Arial"/>
                <a:cs typeface="Arial"/>
              </a:rPr>
              <a:t> are: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687" y="1628775"/>
            <a:ext cx="6989763" cy="37131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Managers Meeting 2025:6 2</dc:title>
  <dcterms:created xsi:type="dcterms:W3CDTF">2025-09-09T08:47:17Z</dcterms:created>
  <dcterms:modified xsi:type="dcterms:W3CDTF">2025-09-09T08:47:17Z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2025-09-01T00:00:00Z</vt:filetime>
  </property>
  <property fmtid="{D5CDD505-2E9C-101B-9397-08002B2CF9AE}" pid="3" name="Creator">
    <vt:lpwstr>Keynote</vt:lpwstr>
  </property>
  <property fmtid="{D5CDD505-2E9C-101B-9397-08002B2CF9AE}" pid="4" name="LastSaved">
    <vt:filetime>2025-09-09T00:00:00Z</vt:filetime>
  </property>
  <property fmtid="{D5CDD505-2E9C-101B-9397-08002B2CF9AE}" pid="5" name="Producer">
    <vt:lpwstr>macOS Version 15.5 (Build 24F74) Quartz PDFContext</vt:lpwstr>
  </property>
</Properties>
</file>